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5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68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697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6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0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3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4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6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7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2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0FEB1-4A8A-4A59-A2FA-F6B3C73C3F3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B93D2C-F62A-492D-B16E-A149DE2A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Biopaliva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Klára Rozložníková 9.A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71" y="2161597"/>
            <a:ext cx="47910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to biopaliva?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771"/>
            <a:ext cx="8596668" cy="388077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Paliva vniklá cílenou výrobou či přípravou z biomasy a biologického odpadu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Palivo z obnovytelných zdrojů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Obsahují uhlík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Rozdělení podle skupenství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</a:t>
            </a:r>
            <a:r>
              <a:rPr lang="cs-CZ" dirty="0">
                <a:solidFill>
                  <a:schemeClr val="tx1"/>
                </a:solidFill>
              </a:rPr>
              <a:t>» </a:t>
            </a:r>
            <a:r>
              <a:rPr lang="cs-CZ" dirty="0" smtClean="0">
                <a:solidFill>
                  <a:schemeClr val="tx1"/>
                </a:solidFill>
              </a:rPr>
              <a:t>tuhá biopaliva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» kapalná biopaliva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» plynná biopaliva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4838" y="3288283"/>
            <a:ext cx="58736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Rozdělení podle generací</a:t>
            </a:r>
          </a:p>
          <a:p>
            <a:r>
              <a:rPr lang="cs-CZ" b="1" dirty="0"/>
              <a:t> </a:t>
            </a:r>
            <a:r>
              <a:rPr lang="cs-CZ" b="1" dirty="0" smtClean="0"/>
              <a:t>» 1. generace: </a:t>
            </a:r>
            <a:r>
              <a:rPr lang="en-US" dirty="0"/>
              <a:t> z </a:t>
            </a:r>
            <a:r>
              <a:rPr lang="en-US" dirty="0" err="1"/>
              <a:t>polysacharidů</a:t>
            </a:r>
            <a:r>
              <a:rPr lang="en-US" dirty="0"/>
              <a:t> a </a:t>
            </a:r>
            <a:r>
              <a:rPr lang="en-US" dirty="0" err="1"/>
              <a:t>olejnin</a:t>
            </a:r>
            <a:r>
              <a:rPr lang="en-US" dirty="0"/>
              <a:t> –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konkurovat</a:t>
            </a:r>
            <a:r>
              <a:rPr lang="en-US" dirty="0"/>
              <a:t> </a:t>
            </a:r>
            <a:r>
              <a:rPr lang="en-US" dirty="0" err="1"/>
              <a:t>výrobě</a:t>
            </a:r>
            <a:r>
              <a:rPr lang="en-US" dirty="0"/>
              <a:t> </a:t>
            </a:r>
            <a:r>
              <a:rPr lang="en-US" dirty="0" err="1"/>
              <a:t>potravin</a:t>
            </a:r>
            <a:endParaRPr lang="cs-CZ" dirty="0" smtClean="0"/>
          </a:p>
          <a:p>
            <a:r>
              <a:rPr lang="cs-CZ" b="1" dirty="0"/>
              <a:t> </a:t>
            </a:r>
            <a:r>
              <a:rPr lang="cs-CZ" b="1" dirty="0" smtClean="0"/>
              <a:t>» 2. generace: </a:t>
            </a:r>
            <a:r>
              <a:rPr lang="en-US" dirty="0"/>
              <a:t>z </a:t>
            </a:r>
            <a:r>
              <a:rPr lang="en-US" dirty="0" err="1"/>
              <a:t>lignocelulozových</a:t>
            </a:r>
            <a:r>
              <a:rPr lang="en-US" dirty="0"/>
              <a:t> </a:t>
            </a:r>
            <a:r>
              <a:rPr lang="en-US" dirty="0" err="1"/>
              <a:t>zbytků</a:t>
            </a:r>
            <a:r>
              <a:rPr lang="en-US" dirty="0"/>
              <a:t> (</a:t>
            </a:r>
            <a:r>
              <a:rPr lang="en-US" dirty="0" err="1"/>
              <a:t>dendromasa</a:t>
            </a:r>
            <a:r>
              <a:rPr lang="en-US" dirty="0"/>
              <a:t> a </a:t>
            </a:r>
            <a:r>
              <a:rPr lang="en-US" dirty="0" err="1"/>
              <a:t>zbytková</a:t>
            </a:r>
            <a:r>
              <a:rPr lang="en-US" dirty="0"/>
              <a:t> </a:t>
            </a:r>
            <a:r>
              <a:rPr lang="en-US" dirty="0" err="1"/>
              <a:t>biomasa</a:t>
            </a:r>
            <a:r>
              <a:rPr lang="en-US" dirty="0" smtClean="0"/>
              <a:t>)</a:t>
            </a:r>
            <a:r>
              <a:rPr lang="cs-CZ" dirty="0" smtClean="0"/>
              <a:t>-bioethanol</a:t>
            </a:r>
          </a:p>
          <a:p>
            <a:r>
              <a:rPr lang="cs-CZ" b="1" dirty="0"/>
              <a:t> </a:t>
            </a:r>
            <a:r>
              <a:rPr lang="cs-CZ" b="1" dirty="0" smtClean="0"/>
              <a:t>» 3. generace: </a:t>
            </a:r>
            <a:r>
              <a:rPr lang="en-US" dirty="0"/>
              <a:t> z </a:t>
            </a:r>
            <a:r>
              <a:rPr lang="en-US" dirty="0" err="1"/>
              <a:t>řas</a:t>
            </a:r>
            <a:r>
              <a:rPr lang="en-US" dirty="0"/>
              <a:t> a </a:t>
            </a:r>
            <a:r>
              <a:rPr lang="en-US" dirty="0" err="1"/>
              <a:t>mikroorganismů</a:t>
            </a:r>
            <a:r>
              <a:rPr lang="en-US" dirty="0"/>
              <a:t> – </a:t>
            </a:r>
            <a:r>
              <a:rPr lang="en-US" dirty="0" err="1"/>
              <a:t>průběžná</a:t>
            </a:r>
            <a:r>
              <a:rPr lang="en-US" dirty="0"/>
              <a:t> </a:t>
            </a:r>
            <a:r>
              <a:rPr lang="en-US" dirty="0" err="1"/>
              <a:t>sklizeň</a:t>
            </a:r>
            <a:endParaRPr lang="cs-CZ" dirty="0" smtClean="0"/>
          </a:p>
          <a:p>
            <a:r>
              <a:rPr lang="cs-CZ" b="1" dirty="0"/>
              <a:t> </a:t>
            </a:r>
            <a:r>
              <a:rPr lang="cs-CZ" b="1" dirty="0" smtClean="0"/>
              <a:t>» 4. generace: </a:t>
            </a:r>
            <a:r>
              <a:rPr lang="en-US" dirty="0" err="1"/>
              <a:t>neobdělávatelná</a:t>
            </a:r>
            <a:r>
              <a:rPr lang="en-US" dirty="0"/>
              <a:t> </a:t>
            </a:r>
            <a:r>
              <a:rPr lang="en-US" dirty="0" err="1"/>
              <a:t>půda</a:t>
            </a:r>
            <a:r>
              <a:rPr lang="en-US" dirty="0"/>
              <a:t>, bez </a:t>
            </a:r>
            <a:r>
              <a:rPr lang="en-US" dirty="0" err="1"/>
              <a:t>nutnosti</a:t>
            </a:r>
            <a:r>
              <a:rPr lang="en-US" dirty="0"/>
              <a:t> </a:t>
            </a:r>
            <a:r>
              <a:rPr lang="en-US" dirty="0" err="1"/>
              <a:t>destrukce</a:t>
            </a:r>
            <a:r>
              <a:rPr lang="en-US" dirty="0"/>
              <a:t> </a:t>
            </a:r>
            <a:r>
              <a:rPr lang="en-US" dirty="0" err="1"/>
              <a:t>biomasy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673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Biomasa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Souhrn látek z těla všech organismů, rostlin, bakterií, sinic, hub a živočichů</a:t>
            </a:r>
          </a:p>
          <a:p>
            <a:r>
              <a:rPr lang="cs-CZ" dirty="0" smtClean="0"/>
              <a:t>Obsahuje uhlík</a:t>
            </a:r>
          </a:p>
          <a:p>
            <a:r>
              <a:rPr lang="cs-CZ" dirty="0" smtClean="0"/>
              <a:t>Obnovitelný zdroj</a:t>
            </a:r>
          </a:p>
          <a:p>
            <a:r>
              <a:rPr lang="cs-CZ" dirty="0" smtClean="0"/>
              <a:t>Má původ ve slunečním záření a fotosyntéze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např. dřevo, štěpka, brikety, bioplyn, tekutá paliva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943987"/>
            <a:ext cx="4137891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87" y="958998"/>
            <a:ext cx="6389677" cy="50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využívání ve světě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Pěstování řepky není pro přírodu a zvířata vhodné</a:t>
            </a:r>
          </a:p>
          <a:p>
            <a:r>
              <a:rPr lang="cs-CZ" dirty="0" smtClean="0"/>
              <a:t>Pro sběr biomas se spotřebuje tolik paliva, že vytvoření biopaliv už není moc bio</a:t>
            </a:r>
          </a:p>
          <a:p>
            <a:r>
              <a:rPr lang="cs-CZ" dirty="0" smtClean="0"/>
              <a:t>Globální oteplování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741" y="3654979"/>
            <a:ext cx="4649932" cy="26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929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120</Words>
  <Application>Microsoft Office PowerPoint</Application>
  <PresentationFormat>Širokoúhlá obrazovka</PresentationFormat>
  <Paragraphs>28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Biopaliva</vt:lpstr>
      <vt:lpstr>Co jsou to biopaliva?</vt:lpstr>
      <vt:lpstr>Biomasa</vt:lpstr>
      <vt:lpstr> </vt:lpstr>
      <vt:lpstr>Dopady využívání ve světě</vt:lpstr>
    </vt:vector>
  </TitlesOfParts>
  <Company>IM CAS, v.v.i.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Biopaliva</dc:title>
  <dc:creator>Miroslav Rozloznik</dc:creator>
  <cp:lastModifiedBy>admin</cp:lastModifiedBy>
  <cp:revision>12</cp:revision>
  <dcterms:created xsi:type="dcterms:W3CDTF">2020-11-27T10:05:09Z</dcterms:created>
  <dcterms:modified xsi:type="dcterms:W3CDTF">2021-01-14T08:47:50Z</dcterms:modified>
</cp:coreProperties>
</file>