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2" r:id="rId5"/>
    <p:sldId id="265" r:id="rId6"/>
    <p:sldId id="266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51" autoAdjust="0"/>
    <p:restoredTop sz="94660"/>
  </p:normalViewPr>
  <p:slideViewPr>
    <p:cSldViewPr snapToGrid="0">
      <p:cViewPr varScale="1">
        <p:scale>
          <a:sx n="57" d="100"/>
          <a:sy n="57" d="100"/>
        </p:scale>
        <p:origin x="7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E9278F-EFC9-4876-BC5A-FE75CA632ED7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58D7BF4-FD54-4D83-BCA3-82295843E288}">
      <dgm:prSet/>
      <dgm:spPr/>
      <dgm:t>
        <a:bodyPr/>
        <a:lstStyle/>
        <a:p>
          <a:r>
            <a:rPr lang="cs-CZ"/>
            <a:t>1. generace</a:t>
          </a:r>
          <a:endParaRPr lang="en-US"/>
        </a:p>
      </dgm:t>
    </dgm:pt>
    <dgm:pt modelId="{7717893E-736A-4975-8DE5-FF2E0AEBC337}" type="parTrans" cxnId="{71F3CD6B-179D-4AA5-9208-80D142562119}">
      <dgm:prSet/>
      <dgm:spPr/>
      <dgm:t>
        <a:bodyPr/>
        <a:lstStyle/>
        <a:p>
          <a:endParaRPr lang="en-US"/>
        </a:p>
      </dgm:t>
    </dgm:pt>
    <dgm:pt modelId="{60121CD9-22C8-482A-AFE6-573608C8C1F4}" type="sibTrans" cxnId="{71F3CD6B-179D-4AA5-9208-80D142562119}">
      <dgm:prSet/>
      <dgm:spPr/>
      <dgm:t>
        <a:bodyPr/>
        <a:lstStyle/>
        <a:p>
          <a:endParaRPr lang="en-US"/>
        </a:p>
      </dgm:t>
    </dgm:pt>
    <dgm:pt modelId="{3471E770-3D15-42D9-9205-95666DF5D0FE}">
      <dgm:prSet/>
      <dgm:spPr/>
      <dgm:t>
        <a:bodyPr/>
        <a:lstStyle/>
        <a:p>
          <a:r>
            <a:rPr lang="cs-CZ" dirty="0"/>
            <a:t>Dřevo, sláma, seno</a:t>
          </a:r>
          <a:endParaRPr lang="en-US" dirty="0"/>
        </a:p>
      </dgm:t>
    </dgm:pt>
    <dgm:pt modelId="{6F98ACFB-2E1C-4720-ACFB-2ACC193CD837}" type="parTrans" cxnId="{5577C1F3-15DD-4CC8-B6BC-C12A65C5B029}">
      <dgm:prSet/>
      <dgm:spPr/>
      <dgm:t>
        <a:bodyPr/>
        <a:lstStyle/>
        <a:p>
          <a:endParaRPr lang="en-US"/>
        </a:p>
      </dgm:t>
    </dgm:pt>
    <dgm:pt modelId="{64A11972-F632-45C1-AA66-6C3D01662498}" type="sibTrans" cxnId="{5577C1F3-15DD-4CC8-B6BC-C12A65C5B029}">
      <dgm:prSet/>
      <dgm:spPr/>
      <dgm:t>
        <a:bodyPr/>
        <a:lstStyle/>
        <a:p>
          <a:endParaRPr lang="en-US"/>
        </a:p>
      </dgm:t>
    </dgm:pt>
    <dgm:pt modelId="{C279B13B-A83A-4FE5-B054-BC27C2D319E2}">
      <dgm:prSet/>
      <dgm:spPr/>
      <dgm:t>
        <a:bodyPr/>
        <a:lstStyle/>
        <a:p>
          <a:r>
            <a:rPr lang="cs-CZ"/>
            <a:t>2. generace</a:t>
          </a:r>
          <a:endParaRPr lang="en-US"/>
        </a:p>
      </dgm:t>
    </dgm:pt>
    <dgm:pt modelId="{550F8766-366D-4C9B-8B60-35500E7ACBAD}" type="parTrans" cxnId="{251778CA-8CE9-4ADC-9113-08ABD2CD0119}">
      <dgm:prSet/>
      <dgm:spPr/>
      <dgm:t>
        <a:bodyPr/>
        <a:lstStyle/>
        <a:p>
          <a:endParaRPr lang="en-US"/>
        </a:p>
      </dgm:t>
    </dgm:pt>
    <dgm:pt modelId="{32B20C26-1A16-450F-AF0E-41D0DBB2E777}" type="sibTrans" cxnId="{251778CA-8CE9-4ADC-9113-08ABD2CD0119}">
      <dgm:prSet/>
      <dgm:spPr/>
      <dgm:t>
        <a:bodyPr/>
        <a:lstStyle/>
        <a:p>
          <a:endParaRPr lang="en-US"/>
        </a:p>
      </dgm:t>
    </dgm:pt>
    <dgm:pt modelId="{768F94C5-A819-4609-954B-04E414E95B46}">
      <dgm:prSet/>
      <dgm:spPr/>
      <dgm:t>
        <a:bodyPr/>
        <a:lstStyle/>
        <a:p>
          <a:r>
            <a:rPr lang="cs-CZ" dirty="0"/>
            <a:t>Alkoholová biopaliva</a:t>
          </a:r>
          <a:endParaRPr lang="en-US" dirty="0"/>
        </a:p>
      </dgm:t>
    </dgm:pt>
    <dgm:pt modelId="{D3DA5EC0-6391-4E8D-966A-C4957F5BDA29}" type="parTrans" cxnId="{AB1AD5FB-54AF-4352-B4CA-1F1E36C55810}">
      <dgm:prSet/>
      <dgm:spPr/>
      <dgm:t>
        <a:bodyPr/>
        <a:lstStyle/>
        <a:p>
          <a:endParaRPr lang="en-US"/>
        </a:p>
      </dgm:t>
    </dgm:pt>
    <dgm:pt modelId="{27905DD2-B504-4F70-AB4A-0FE2AC469E46}" type="sibTrans" cxnId="{AB1AD5FB-54AF-4352-B4CA-1F1E36C55810}">
      <dgm:prSet/>
      <dgm:spPr/>
      <dgm:t>
        <a:bodyPr/>
        <a:lstStyle/>
        <a:p>
          <a:endParaRPr lang="en-US"/>
        </a:p>
      </dgm:t>
    </dgm:pt>
    <dgm:pt modelId="{3B6D85E1-2A21-41D0-BBE4-3C9D6F28F769}">
      <dgm:prSet/>
      <dgm:spPr/>
      <dgm:t>
        <a:bodyPr/>
        <a:lstStyle/>
        <a:p>
          <a:r>
            <a:rPr lang="cs-CZ"/>
            <a:t>3. generace</a:t>
          </a:r>
          <a:endParaRPr lang="en-US"/>
        </a:p>
      </dgm:t>
    </dgm:pt>
    <dgm:pt modelId="{1E55DD91-4A41-48CF-9356-C051FE04B819}" type="parTrans" cxnId="{B796127F-8F9D-4778-8BEB-290C3F3545EA}">
      <dgm:prSet/>
      <dgm:spPr/>
      <dgm:t>
        <a:bodyPr/>
        <a:lstStyle/>
        <a:p>
          <a:endParaRPr lang="en-US"/>
        </a:p>
      </dgm:t>
    </dgm:pt>
    <dgm:pt modelId="{807A5E7C-957E-4755-9F64-C1A2858040BA}" type="sibTrans" cxnId="{B796127F-8F9D-4778-8BEB-290C3F3545EA}">
      <dgm:prSet/>
      <dgm:spPr/>
      <dgm:t>
        <a:bodyPr/>
        <a:lstStyle/>
        <a:p>
          <a:endParaRPr lang="en-US"/>
        </a:p>
      </dgm:t>
    </dgm:pt>
    <dgm:pt modelId="{76B5512D-FFCF-46F7-9E72-22D0CA7F22C5}">
      <dgm:prSet/>
      <dgm:spPr/>
      <dgm:t>
        <a:bodyPr/>
        <a:lstStyle/>
        <a:p>
          <a:r>
            <a:rPr lang="cs-CZ" dirty="0"/>
            <a:t>Bioplyn, dřevoplyn, vodík</a:t>
          </a:r>
        </a:p>
      </dgm:t>
    </dgm:pt>
    <dgm:pt modelId="{EB75D311-E134-4E78-AA05-702807D39EE1}" type="parTrans" cxnId="{01A1F125-1C57-4FC3-BB53-60D3D730785D}">
      <dgm:prSet/>
      <dgm:spPr/>
      <dgm:t>
        <a:bodyPr/>
        <a:lstStyle/>
        <a:p>
          <a:endParaRPr lang="en-US"/>
        </a:p>
      </dgm:t>
    </dgm:pt>
    <dgm:pt modelId="{9359211D-E1FF-4BDB-A290-66BDBE4001DE}" type="sibTrans" cxnId="{01A1F125-1C57-4FC3-BB53-60D3D730785D}">
      <dgm:prSet/>
      <dgm:spPr/>
      <dgm:t>
        <a:bodyPr/>
        <a:lstStyle/>
        <a:p>
          <a:endParaRPr lang="en-US"/>
        </a:p>
      </dgm:t>
    </dgm:pt>
    <dgm:pt modelId="{9346E64E-F9EB-4846-BCE7-CDC1F6B2FFCE}" type="pres">
      <dgm:prSet presAssocID="{6CE9278F-EFC9-4876-BC5A-FE75CA632E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326F1FB-554A-4DD0-A567-202AC2DB0DD3}" type="pres">
      <dgm:prSet presAssocID="{358D7BF4-FD54-4D83-BCA3-82295843E28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E9A1E3-30C0-4EF6-99AD-958238E738A3}" type="pres">
      <dgm:prSet presAssocID="{358D7BF4-FD54-4D83-BCA3-82295843E288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107FA7-057D-4EB3-B650-67674CCC36C7}" type="pres">
      <dgm:prSet presAssocID="{C279B13B-A83A-4FE5-B054-BC27C2D319E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6C39FA-1DA4-4746-85E4-9A292E1F1C6B}" type="pres">
      <dgm:prSet presAssocID="{C279B13B-A83A-4FE5-B054-BC27C2D319E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53863D-92B5-457F-87C8-DE6F555289EC}" type="pres">
      <dgm:prSet presAssocID="{3B6D85E1-2A21-41D0-BBE4-3C9D6F28F76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B1D84F-F6A4-4996-8787-05FCBE07A41B}" type="pres">
      <dgm:prSet presAssocID="{3B6D85E1-2A21-41D0-BBE4-3C9D6F28F76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400DC23-422B-44AE-97D0-02C7DDF78F81}" type="presOf" srcId="{3471E770-3D15-42D9-9205-95666DF5D0FE}" destId="{5EE9A1E3-30C0-4EF6-99AD-958238E738A3}" srcOrd="0" destOrd="0" presId="urn:microsoft.com/office/officeart/2005/8/layout/vList2"/>
    <dgm:cxn modelId="{01A1F125-1C57-4FC3-BB53-60D3D730785D}" srcId="{3B6D85E1-2A21-41D0-BBE4-3C9D6F28F769}" destId="{76B5512D-FFCF-46F7-9E72-22D0CA7F22C5}" srcOrd="0" destOrd="0" parTransId="{EB75D311-E134-4E78-AA05-702807D39EE1}" sibTransId="{9359211D-E1FF-4BDB-A290-66BDBE4001DE}"/>
    <dgm:cxn modelId="{4E3FDDB5-0A05-42B5-9033-38E3450371E9}" type="presOf" srcId="{6CE9278F-EFC9-4876-BC5A-FE75CA632ED7}" destId="{9346E64E-F9EB-4846-BCE7-CDC1F6B2FFCE}" srcOrd="0" destOrd="0" presId="urn:microsoft.com/office/officeart/2005/8/layout/vList2"/>
    <dgm:cxn modelId="{AB1AD5FB-54AF-4352-B4CA-1F1E36C55810}" srcId="{C279B13B-A83A-4FE5-B054-BC27C2D319E2}" destId="{768F94C5-A819-4609-954B-04E414E95B46}" srcOrd="0" destOrd="0" parTransId="{D3DA5EC0-6391-4E8D-966A-C4957F5BDA29}" sibTransId="{27905DD2-B504-4F70-AB4A-0FE2AC469E46}"/>
    <dgm:cxn modelId="{5577C1F3-15DD-4CC8-B6BC-C12A65C5B029}" srcId="{358D7BF4-FD54-4D83-BCA3-82295843E288}" destId="{3471E770-3D15-42D9-9205-95666DF5D0FE}" srcOrd="0" destOrd="0" parTransId="{6F98ACFB-2E1C-4720-ACFB-2ACC193CD837}" sibTransId="{64A11972-F632-45C1-AA66-6C3D01662498}"/>
    <dgm:cxn modelId="{5F5CE3A6-B1E0-461B-AE83-C07890D5B43E}" type="presOf" srcId="{C279B13B-A83A-4FE5-B054-BC27C2D319E2}" destId="{70107FA7-057D-4EB3-B650-67674CCC36C7}" srcOrd="0" destOrd="0" presId="urn:microsoft.com/office/officeart/2005/8/layout/vList2"/>
    <dgm:cxn modelId="{F39516B7-0349-4494-99AA-3F6DD5BF7CD1}" type="presOf" srcId="{76B5512D-FFCF-46F7-9E72-22D0CA7F22C5}" destId="{DFB1D84F-F6A4-4996-8787-05FCBE07A41B}" srcOrd="0" destOrd="0" presId="urn:microsoft.com/office/officeart/2005/8/layout/vList2"/>
    <dgm:cxn modelId="{251778CA-8CE9-4ADC-9113-08ABD2CD0119}" srcId="{6CE9278F-EFC9-4876-BC5A-FE75CA632ED7}" destId="{C279B13B-A83A-4FE5-B054-BC27C2D319E2}" srcOrd="1" destOrd="0" parTransId="{550F8766-366D-4C9B-8B60-35500E7ACBAD}" sibTransId="{32B20C26-1A16-450F-AF0E-41D0DBB2E777}"/>
    <dgm:cxn modelId="{59344DC4-46AB-4C26-90E7-F276E43EFD2F}" type="presOf" srcId="{358D7BF4-FD54-4D83-BCA3-82295843E288}" destId="{7326F1FB-554A-4DD0-A567-202AC2DB0DD3}" srcOrd="0" destOrd="0" presId="urn:microsoft.com/office/officeart/2005/8/layout/vList2"/>
    <dgm:cxn modelId="{71F3CD6B-179D-4AA5-9208-80D142562119}" srcId="{6CE9278F-EFC9-4876-BC5A-FE75CA632ED7}" destId="{358D7BF4-FD54-4D83-BCA3-82295843E288}" srcOrd="0" destOrd="0" parTransId="{7717893E-736A-4975-8DE5-FF2E0AEBC337}" sibTransId="{60121CD9-22C8-482A-AFE6-573608C8C1F4}"/>
    <dgm:cxn modelId="{308FD9E2-A913-4564-864C-0DB6F22949E0}" type="presOf" srcId="{768F94C5-A819-4609-954B-04E414E95B46}" destId="{E76C39FA-1DA4-4746-85E4-9A292E1F1C6B}" srcOrd="0" destOrd="0" presId="urn:microsoft.com/office/officeart/2005/8/layout/vList2"/>
    <dgm:cxn modelId="{B796127F-8F9D-4778-8BEB-290C3F3545EA}" srcId="{6CE9278F-EFC9-4876-BC5A-FE75CA632ED7}" destId="{3B6D85E1-2A21-41D0-BBE4-3C9D6F28F769}" srcOrd="2" destOrd="0" parTransId="{1E55DD91-4A41-48CF-9356-C051FE04B819}" sibTransId="{807A5E7C-957E-4755-9F64-C1A2858040BA}"/>
    <dgm:cxn modelId="{7DEC02DB-171B-41DC-9909-B00BD89D1B96}" type="presOf" srcId="{3B6D85E1-2A21-41D0-BBE4-3C9D6F28F769}" destId="{4F53863D-92B5-457F-87C8-DE6F555289EC}" srcOrd="0" destOrd="0" presId="urn:microsoft.com/office/officeart/2005/8/layout/vList2"/>
    <dgm:cxn modelId="{AB91959D-E287-41DB-A18A-31978504CAF3}" type="presParOf" srcId="{9346E64E-F9EB-4846-BCE7-CDC1F6B2FFCE}" destId="{7326F1FB-554A-4DD0-A567-202AC2DB0DD3}" srcOrd="0" destOrd="0" presId="urn:microsoft.com/office/officeart/2005/8/layout/vList2"/>
    <dgm:cxn modelId="{E055DD79-BE9F-43A2-B316-C3DB18EEBF89}" type="presParOf" srcId="{9346E64E-F9EB-4846-BCE7-CDC1F6B2FFCE}" destId="{5EE9A1E3-30C0-4EF6-99AD-958238E738A3}" srcOrd="1" destOrd="0" presId="urn:microsoft.com/office/officeart/2005/8/layout/vList2"/>
    <dgm:cxn modelId="{44E2728C-406D-496B-9EED-C125A3D36DE2}" type="presParOf" srcId="{9346E64E-F9EB-4846-BCE7-CDC1F6B2FFCE}" destId="{70107FA7-057D-4EB3-B650-67674CCC36C7}" srcOrd="2" destOrd="0" presId="urn:microsoft.com/office/officeart/2005/8/layout/vList2"/>
    <dgm:cxn modelId="{D9ACBE2C-ACA0-4FCD-952B-F6A00F8DB624}" type="presParOf" srcId="{9346E64E-F9EB-4846-BCE7-CDC1F6B2FFCE}" destId="{E76C39FA-1DA4-4746-85E4-9A292E1F1C6B}" srcOrd="3" destOrd="0" presId="urn:microsoft.com/office/officeart/2005/8/layout/vList2"/>
    <dgm:cxn modelId="{535F3E0F-4FA5-4904-98D5-B281DDCB1A87}" type="presParOf" srcId="{9346E64E-F9EB-4846-BCE7-CDC1F6B2FFCE}" destId="{4F53863D-92B5-457F-87C8-DE6F555289EC}" srcOrd="4" destOrd="0" presId="urn:microsoft.com/office/officeart/2005/8/layout/vList2"/>
    <dgm:cxn modelId="{2BE1F2E4-6721-4919-B5D2-55F84CE2A010}" type="presParOf" srcId="{9346E64E-F9EB-4846-BCE7-CDC1F6B2FFCE}" destId="{DFB1D84F-F6A4-4996-8787-05FCBE07A41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E9278F-EFC9-4876-BC5A-FE75CA632ED7}" type="doc">
      <dgm:prSet loTypeId="urn:microsoft.com/office/officeart/2005/8/layout/vList2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58D7BF4-FD54-4D83-BCA3-82295843E288}">
      <dgm:prSet/>
      <dgm:spPr/>
      <dgm:t>
        <a:bodyPr/>
        <a:lstStyle/>
        <a:p>
          <a:r>
            <a:rPr lang="cs-CZ" dirty="0"/>
            <a:t>1. generace</a:t>
          </a:r>
          <a:endParaRPr lang="en-US" dirty="0"/>
        </a:p>
      </dgm:t>
    </dgm:pt>
    <dgm:pt modelId="{7717893E-736A-4975-8DE5-FF2E0AEBC337}" type="parTrans" cxnId="{71F3CD6B-179D-4AA5-9208-80D142562119}">
      <dgm:prSet/>
      <dgm:spPr/>
      <dgm:t>
        <a:bodyPr/>
        <a:lstStyle/>
        <a:p>
          <a:endParaRPr lang="en-US"/>
        </a:p>
      </dgm:t>
    </dgm:pt>
    <dgm:pt modelId="{60121CD9-22C8-482A-AFE6-573608C8C1F4}" type="sibTrans" cxnId="{71F3CD6B-179D-4AA5-9208-80D142562119}">
      <dgm:prSet/>
      <dgm:spPr/>
      <dgm:t>
        <a:bodyPr/>
        <a:lstStyle/>
        <a:p>
          <a:endParaRPr lang="en-US"/>
        </a:p>
      </dgm:t>
    </dgm:pt>
    <dgm:pt modelId="{3471E770-3D15-42D9-9205-95666DF5D0FE}">
      <dgm:prSet/>
      <dgm:spPr/>
      <dgm:t>
        <a:bodyPr/>
        <a:lstStyle/>
        <a:p>
          <a:r>
            <a:rPr lang="cs-CZ"/>
            <a:t>polysacharidy</a:t>
          </a:r>
          <a:endParaRPr lang="en-US"/>
        </a:p>
      </dgm:t>
    </dgm:pt>
    <dgm:pt modelId="{6F98ACFB-2E1C-4720-ACFB-2ACC193CD837}" type="parTrans" cxnId="{5577C1F3-15DD-4CC8-B6BC-C12A65C5B029}">
      <dgm:prSet/>
      <dgm:spPr/>
      <dgm:t>
        <a:bodyPr/>
        <a:lstStyle/>
        <a:p>
          <a:endParaRPr lang="en-US"/>
        </a:p>
      </dgm:t>
    </dgm:pt>
    <dgm:pt modelId="{64A11972-F632-45C1-AA66-6C3D01662498}" type="sibTrans" cxnId="{5577C1F3-15DD-4CC8-B6BC-C12A65C5B029}">
      <dgm:prSet/>
      <dgm:spPr/>
      <dgm:t>
        <a:bodyPr/>
        <a:lstStyle/>
        <a:p>
          <a:endParaRPr lang="en-US"/>
        </a:p>
      </dgm:t>
    </dgm:pt>
    <dgm:pt modelId="{BCBAF06E-36C4-4EBB-A6D2-439E43E8606E}">
      <dgm:prSet/>
      <dgm:spPr/>
      <dgm:t>
        <a:bodyPr/>
        <a:lstStyle/>
        <a:p>
          <a:r>
            <a:rPr lang="cs-CZ" dirty="0"/>
            <a:t>Mohou konkurovat</a:t>
          </a:r>
          <a:endParaRPr lang="en-US" dirty="0"/>
        </a:p>
      </dgm:t>
    </dgm:pt>
    <dgm:pt modelId="{08C7F011-848F-4345-8EDA-68A4E2099DB3}" type="parTrans" cxnId="{2375911C-8215-48C3-95E6-807FCB2A81C9}">
      <dgm:prSet/>
      <dgm:spPr/>
      <dgm:t>
        <a:bodyPr/>
        <a:lstStyle/>
        <a:p>
          <a:endParaRPr lang="en-US"/>
        </a:p>
      </dgm:t>
    </dgm:pt>
    <dgm:pt modelId="{1DD5A2B5-0112-4291-8BF1-64F08513504D}" type="sibTrans" cxnId="{2375911C-8215-48C3-95E6-807FCB2A81C9}">
      <dgm:prSet/>
      <dgm:spPr/>
      <dgm:t>
        <a:bodyPr/>
        <a:lstStyle/>
        <a:p>
          <a:endParaRPr lang="en-US"/>
        </a:p>
      </dgm:t>
    </dgm:pt>
    <dgm:pt modelId="{C279B13B-A83A-4FE5-B054-BC27C2D319E2}">
      <dgm:prSet/>
      <dgm:spPr/>
      <dgm:t>
        <a:bodyPr/>
        <a:lstStyle/>
        <a:p>
          <a:r>
            <a:rPr lang="cs-CZ"/>
            <a:t>2. generace</a:t>
          </a:r>
          <a:endParaRPr lang="en-US"/>
        </a:p>
      </dgm:t>
    </dgm:pt>
    <dgm:pt modelId="{550F8766-366D-4C9B-8B60-35500E7ACBAD}" type="parTrans" cxnId="{251778CA-8CE9-4ADC-9113-08ABD2CD0119}">
      <dgm:prSet/>
      <dgm:spPr/>
      <dgm:t>
        <a:bodyPr/>
        <a:lstStyle/>
        <a:p>
          <a:endParaRPr lang="en-US"/>
        </a:p>
      </dgm:t>
    </dgm:pt>
    <dgm:pt modelId="{32B20C26-1A16-450F-AF0E-41D0DBB2E777}" type="sibTrans" cxnId="{251778CA-8CE9-4ADC-9113-08ABD2CD0119}">
      <dgm:prSet/>
      <dgm:spPr/>
      <dgm:t>
        <a:bodyPr/>
        <a:lstStyle/>
        <a:p>
          <a:endParaRPr lang="en-US"/>
        </a:p>
      </dgm:t>
    </dgm:pt>
    <dgm:pt modelId="{768F94C5-A819-4609-954B-04E414E95B46}">
      <dgm:prSet/>
      <dgm:spPr/>
      <dgm:t>
        <a:bodyPr/>
        <a:lstStyle/>
        <a:p>
          <a:r>
            <a:rPr lang="cs-CZ" dirty="0" err="1"/>
            <a:t>Lignocelulozové</a:t>
          </a:r>
          <a:r>
            <a:rPr lang="cs-CZ" dirty="0"/>
            <a:t> zbytky</a:t>
          </a:r>
        </a:p>
        <a:p>
          <a:r>
            <a:rPr lang="cs-CZ" dirty="0"/>
            <a:t>Zbytková biomasa</a:t>
          </a:r>
          <a:endParaRPr lang="en-US" dirty="0"/>
        </a:p>
      </dgm:t>
    </dgm:pt>
    <dgm:pt modelId="{D3DA5EC0-6391-4E8D-966A-C4957F5BDA29}" type="parTrans" cxnId="{AB1AD5FB-54AF-4352-B4CA-1F1E36C55810}">
      <dgm:prSet/>
      <dgm:spPr/>
      <dgm:t>
        <a:bodyPr/>
        <a:lstStyle/>
        <a:p>
          <a:endParaRPr lang="en-US"/>
        </a:p>
      </dgm:t>
    </dgm:pt>
    <dgm:pt modelId="{27905DD2-B504-4F70-AB4A-0FE2AC469E46}" type="sibTrans" cxnId="{AB1AD5FB-54AF-4352-B4CA-1F1E36C55810}">
      <dgm:prSet/>
      <dgm:spPr/>
      <dgm:t>
        <a:bodyPr/>
        <a:lstStyle/>
        <a:p>
          <a:endParaRPr lang="en-US"/>
        </a:p>
      </dgm:t>
    </dgm:pt>
    <dgm:pt modelId="{3B6D85E1-2A21-41D0-BBE4-3C9D6F28F769}">
      <dgm:prSet/>
      <dgm:spPr/>
      <dgm:t>
        <a:bodyPr/>
        <a:lstStyle/>
        <a:p>
          <a:r>
            <a:rPr lang="cs-CZ"/>
            <a:t>3. generace</a:t>
          </a:r>
          <a:endParaRPr lang="en-US"/>
        </a:p>
      </dgm:t>
    </dgm:pt>
    <dgm:pt modelId="{1E55DD91-4A41-48CF-9356-C051FE04B819}" type="parTrans" cxnId="{B796127F-8F9D-4778-8BEB-290C3F3545EA}">
      <dgm:prSet/>
      <dgm:spPr/>
      <dgm:t>
        <a:bodyPr/>
        <a:lstStyle/>
        <a:p>
          <a:endParaRPr lang="en-US"/>
        </a:p>
      </dgm:t>
    </dgm:pt>
    <dgm:pt modelId="{807A5E7C-957E-4755-9F64-C1A2858040BA}" type="sibTrans" cxnId="{B796127F-8F9D-4778-8BEB-290C3F3545EA}">
      <dgm:prSet/>
      <dgm:spPr/>
      <dgm:t>
        <a:bodyPr/>
        <a:lstStyle/>
        <a:p>
          <a:endParaRPr lang="en-US"/>
        </a:p>
      </dgm:t>
    </dgm:pt>
    <dgm:pt modelId="{76B5512D-FFCF-46F7-9E72-22D0CA7F22C5}">
      <dgm:prSet/>
      <dgm:spPr/>
      <dgm:t>
        <a:bodyPr/>
        <a:lstStyle/>
        <a:p>
          <a:r>
            <a:rPr lang="cs-CZ"/>
            <a:t>Mikroorganismy</a:t>
          </a:r>
        </a:p>
        <a:p>
          <a:r>
            <a:rPr lang="cs-CZ"/>
            <a:t>Průběžná sklizeň</a:t>
          </a:r>
          <a:endParaRPr lang="en-US"/>
        </a:p>
      </dgm:t>
    </dgm:pt>
    <dgm:pt modelId="{EB75D311-E134-4E78-AA05-702807D39EE1}" type="parTrans" cxnId="{01A1F125-1C57-4FC3-BB53-60D3D730785D}">
      <dgm:prSet/>
      <dgm:spPr/>
      <dgm:t>
        <a:bodyPr/>
        <a:lstStyle/>
        <a:p>
          <a:endParaRPr lang="en-US"/>
        </a:p>
      </dgm:t>
    </dgm:pt>
    <dgm:pt modelId="{9359211D-E1FF-4BDB-A290-66BDBE4001DE}" type="sibTrans" cxnId="{01A1F125-1C57-4FC3-BB53-60D3D730785D}">
      <dgm:prSet/>
      <dgm:spPr/>
      <dgm:t>
        <a:bodyPr/>
        <a:lstStyle/>
        <a:p>
          <a:endParaRPr lang="en-US"/>
        </a:p>
      </dgm:t>
    </dgm:pt>
    <dgm:pt modelId="{90B29C47-A6D9-445C-AA31-1912C0049F20}">
      <dgm:prSet/>
      <dgm:spPr/>
      <dgm:t>
        <a:bodyPr/>
        <a:lstStyle/>
        <a:p>
          <a:r>
            <a:rPr lang="cs-CZ"/>
            <a:t>4.generace</a:t>
          </a:r>
          <a:endParaRPr lang="en-US"/>
        </a:p>
      </dgm:t>
    </dgm:pt>
    <dgm:pt modelId="{F84670D6-3336-4472-BAB2-115514C7498F}" type="parTrans" cxnId="{49AD4EB6-6997-447D-A294-2981C6851F29}">
      <dgm:prSet/>
      <dgm:spPr/>
      <dgm:t>
        <a:bodyPr/>
        <a:lstStyle/>
        <a:p>
          <a:endParaRPr lang="en-US"/>
        </a:p>
      </dgm:t>
    </dgm:pt>
    <dgm:pt modelId="{A0FA6828-61D2-414A-B8F6-08A0CBDE7F8D}" type="sibTrans" cxnId="{49AD4EB6-6997-447D-A294-2981C6851F29}">
      <dgm:prSet/>
      <dgm:spPr/>
      <dgm:t>
        <a:bodyPr/>
        <a:lstStyle/>
        <a:p>
          <a:endParaRPr lang="en-US"/>
        </a:p>
      </dgm:t>
    </dgm:pt>
    <dgm:pt modelId="{0197C811-9D8B-4388-8212-BE6D5A0BC554}">
      <dgm:prSet/>
      <dgm:spPr/>
      <dgm:t>
        <a:bodyPr/>
        <a:lstStyle/>
        <a:p>
          <a:r>
            <a:rPr lang="cs-CZ"/>
            <a:t>Neobdělávatelná půda</a:t>
          </a:r>
        </a:p>
        <a:p>
          <a:r>
            <a:rPr lang="cs-CZ"/>
            <a:t>Destrukce biomasy</a:t>
          </a:r>
          <a:endParaRPr lang="en-US"/>
        </a:p>
      </dgm:t>
    </dgm:pt>
    <dgm:pt modelId="{EC83ACFA-A816-4F96-8F00-50C4BC09C719}" type="parTrans" cxnId="{5CFEDA12-D59D-4032-8087-6DA61A6E55DB}">
      <dgm:prSet/>
      <dgm:spPr/>
      <dgm:t>
        <a:bodyPr/>
        <a:lstStyle/>
        <a:p>
          <a:endParaRPr lang="en-US"/>
        </a:p>
      </dgm:t>
    </dgm:pt>
    <dgm:pt modelId="{E6DB4698-05F8-4AC1-83A6-FA1A81BC28C7}" type="sibTrans" cxnId="{5CFEDA12-D59D-4032-8087-6DA61A6E55DB}">
      <dgm:prSet/>
      <dgm:spPr/>
      <dgm:t>
        <a:bodyPr/>
        <a:lstStyle/>
        <a:p>
          <a:endParaRPr lang="en-US"/>
        </a:p>
      </dgm:t>
    </dgm:pt>
    <dgm:pt modelId="{3B696BB5-2AD3-4889-8DB6-AEBAB81AD49D}" type="pres">
      <dgm:prSet presAssocID="{6CE9278F-EFC9-4876-BC5A-FE75CA632E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DE64FB3-D506-4A95-B5AA-5926318A9F39}" type="pres">
      <dgm:prSet presAssocID="{358D7BF4-FD54-4D83-BCA3-82295843E28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7E3189-C0A8-4A13-8F86-A4E459290CB0}" type="pres">
      <dgm:prSet presAssocID="{358D7BF4-FD54-4D83-BCA3-82295843E288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1DEDAE-3F11-450F-B9CB-3AB16A5B90C6}" type="pres">
      <dgm:prSet presAssocID="{C279B13B-A83A-4FE5-B054-BC27C2D319E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7728DD-757D-4A54-AAC4-AB8BF8846B9C}" type="pres">
      <dgm:prSet presAssocID="{C279B13B-A83A-4FE5-B054-BC27C2D319E2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085750-B830-40A2-A8E1-AC38AECF451F}" type="pres">
      <dgm:prSet presAssocID="{3B6D85E1-2A21-41D0-BBE4-3C9D6F28F76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2CB013-A602-4308-8684-4936EDE1BBE5}" type="pres">
      <dgm:prSet presAssocID="{3B6D85E1-2A21-41D0-BBE4-3C9D6F28F769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9EE7E9-24E3-4F2B-BC4A-31D692D84057}" type="pres">
      <dgm:prSet presAssocID="{90B29C47-A6D9-445C-AA31-1912C0049F2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9A3822-0BE3-4EC6-B020-5D14E074326D}" type="pres">
      <dgm:prSet presAssocID="{90B29C47-A6D9-445C-AA31-1912C0049F20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ED5FD0D-40F5-4572-81E6-2CCA8C80FBC2}" type="presOf" srcId="{3B6D85E1-2A21-41D0-BBE4-3C9D6F28F769}" destId="{F6085750-B830-40A2-A8E1-AC38AECF451F}" srcOrd="0" destOrd="0" presId="urn:microsoft.com/office/officeart/2005/8/layout/vList2"/>
    <dgm:cxn modelId="{B796127F-8F9D-4778-8BEB-290C3F3545EA}" srcId="{6CE9278F-EFC9-4876-BC5A-FE75CA632ED7}" destId="{3B6D85E1-2A21-41D0-BBE4-3C9D6F28F769}" srcOrd="2" destOrd="0" parTransId="{1E55DD91-4A41-48CF-9356-C051FE04B819}" sibTransId="{807A5E7C-957E-4755-9F64-C1A2858040BA}"/>
    <dgm:cxn modelId="{49AD4EB6-6997-447D-A294-2981C6851F29}" srcId="{6CE9278F-EFC9-4876-BC5A-FE75CA632ED7}" destId="{90B29C47-A6D9-445C-AA31-1912C0049F20}" srcOrd="3" destOrd="0" parTransId="{F84670D6-3336-4472-BAB2-115514C7498F}" sibTransId="{A0FA6828-61D2-414A-B8F6-08A0CBDE7F8D}"/>
    <dgm:cxn modelId="{41D3E4E4-11BE-4F04-8462-C0F6A9B62348}" type="presOf" srcId="{90B29C47-A6D9-445C-AA31-1912C0049F20}" destId="{A59EE7E9-24E3-4F2B-BC4A-31D692D84057}" srcOrd="0" destOrd="0" presId="urn:microsoft.com/office/officeart/2005/8/layout/vList2"/>
    <dgm:cxn modelId="{2CE72A7D-C2A4-4A5D-8893-ADB8A15D25C7}" type="presOf" srcId="{76B5512D-FFCF-46F7-9E72-22D0CA7F22C5}" destId="{D52CB013-A602-4308-8684-4936EDE1BBE5}" srcOrd="0" destOrd="0" presId="urn:microsoft.com/office/officeart/2005/8/layout/vList2"/>
    <dgm:cxn modelId="{2375911C-8215-48C3-95E6-807FCB2A81C9}" srcId="{358D7BF4-FD54-4D83-BCA3-82295843E288}" destId="{BCBAF06E-36C4-4EBB-A6D2-439E43E8606E}" srcOrd="1" destOrd="0" parTransId="{08C7F011-848F-4345-8EDA-68A4E2099DB3}" sibTransId="{1DD5A2B5-0112-4291-8BF1-64F08513504D}"/>
    <dgm:cxn modelId="{B5BB3023-A0D6-4514-988D-1D6833C67921}" type="presOf" srcId="{BCBAF06E-36C4-4EBB-A6D2-439E43E8606E}" destId="{197E3189-C0A8-4A13-8F86-A4E459290CB0}" srcOrd="0" destOrd="1" presId="urn:microsoft.com/office/officeart/2005/8/layout/vList2"/>
    <dgm:cxn modelId="{251778CA-8CE9-4ADC-9113-08ABD2CD0119}" srcId="{6CE9278F-EFC9-4876-BC5A-FE75CA632ED7}" destId="{C279B13B-A83A-4FE5-B054-BC27C2D319E2}" srcOrd="1" destOrd="0" parTransId="{550F8766-366D-4C9B-8B60-35500E7ACBAD}" sibTransId="{32B20C26-1A16-450F-AF0E-41D0DBB2E777}"/>
    <dgm:cxn modelId="{89374021-D544-4C25-8123-280B61DC6DAF}" type="presOf" srcId="{6CE9278F-EFC9-4876-BC5A-FE75CA632ED7}" destId="{3B696BB5-2AD3-4889-8DB6-AEBAB81AD49D}" srcOrd="0" destOrd="0" presId="urn:microsoft.com/office/officeart/2005/8/layout/vList2"/>
    <dgm:cxn modelId="{01A1F125-1C57-4FC3-BB53-60D3D730785D}" srcId="{3B6D85E1-2A21-41D0-BBE4-3C9D6F28F769}" destId="{76B5512D-FFCF-46F7-9E72-22D0CA7F22C5}" srcOrd="0" destOrd="0" parTransId="{EB75D311-E134-4E78-AA05-702807D39EE1}" sibTransId="{9359211D-E1FF-4BDB-A290-66BDBE4001DE}"/>
    <dgm:cxn modelId="{71F3CD6B-179D-4AA5-9208-80D142562119}" srcId="{6CE9278F-EFC9-4876-BC5A-FE75CA632ED7}" destId="{358D7BF4-FD54-4D83-BCA3-82295843E288}" srcOrd="0" destOrd="0" parTransId="{7717893E-736A-4975-8DE5-FF2E0AEBC337}" sibTransId="{60121CD9-22C8-482A-AFE6-573608C8C1F4}"/>
    <dgm:cxn modelId="{AB1AD5FB-54AF-4352-B4CA-1F1E36C55810}" srcId="{C279B13B-A83A-4FE5-B054-BC27C2D319E2}" destId="{768F94C5-A819-4609-954B-04E414E95B46}" srcOrd="0" destOrd="0" parTransId="{D3DA5EC0-6391-4E8D-966A-C4957F5BDA29}" sibTransId="{27905DD2-B504-4F70-AB4A-0FE2AC469E46}"/>
    <dgm:cxn modelId="{A7FD219D-BCEB-4BDE-95B5-A5819531C2E2}" type="presOf" srcId="{0197C811-9D8B-4388-8212-BE6D5A0BC554}" destId="{129A3822-0BE3-4EC6-B020-5D14E074326D}" srcOrd="0" destOrd="0" presId="urn:microsoft.com/office/officeart/2005/8/layout/vList2"/>
    <dgm:cxn modelId="{190B2655-BABF-4DF8-B5A3-F1329A1E7337}" type="presOf" srcId="{C279B13B-A83A-4FE5-B054-BC27C2D319E2}" destId="{C51DEDAE-3F11-450F-B9CB-3AB16A5B90C6}" srcOrd="0" destOrd="0" presId="urn:microsoft.com/office/officeart/2005/8/layout/vList2"/>
    <dgm:cxn modelId="{717C9AB7-9328-4E59-B943-5D3DCD1B4028}" type="presOf" srcId="{3471E770-3D15-42D9-9205-95666DF5D0FE}" destId="{197E3189-C0A8-4A13-8F86-A4E459290CB0}" srcOrd="0" destOrd="0" presId="urn:microsoft.com/office/officeart/2005/8/layout/vList2"/>
    <dgm:cxn modelId="{4306727E-192A-4674-80D4-9F569967F5B6}" type="presOf" srcId="{768F94C5-A819-4609-954B-04E414E95B46}" destId="{607728DD-757D-4A54-AAC4-AB8BF8846B9C}" srcOrd="0" destOrd="0" presId="urn:microsoft.com/office/officeart/2005/8/layout/vList2"/>
    <dgm:cxn modelId="{5CFEDA12-D59D-4032-8087-6DA61A6E55DB}" srcId="{90B29C47-A6D9-445C-AA31-1912C0049F20}" destId="{0197C811-9D8B-4388-8212-BE6D5A0BC554}" srcOrd="0" destOrd="0" parTransId="{EC83ACFA-A816-4F96-8F00-50C4BC09C719}" sibTransId="{E6DB4698-05F8-4AC1-83A6-FA1A81BC28C7}"/>
    <dgm:cxn modelId="{5577C1F3-15DD-4CC8-B6BC-C12A65C5B029}" srcId="{358D7BF4-FD54-4D83-BCA3-82295843E288}" destId="{3471E770-3D15-42D9-9205-95666DF5D0FE}" srcOrd="0" destOrd="0" parTransId="{6F98ACFB-2E1C-4720-ACFB-2ACC193CD837}" sibTransId="{64A11972-F632-45C1-AA66-6C3D01662498}"/>
    <dgm:cxn modelId="{2D5CB35B-2504-4E49-A5FB-EA8C8380738E}" type="presOf" srcId="{358D7BF4-FD54-4D83-BCA3-82295843E288}" destId="{3DE64FB3-D506-4A95-B5AA-5926318A9F39}" srcOrd="0" destOrd="0" presId="urn:microsoft.com/office/officeart/2005/8/layout/vList2"/>
    <dgm:cxn modelId="{317E936E-A25F-4E57-97AD-377AE59E8B1B}" type="presParOf" srcId="{3B696BB5-2AD3-4889-8DB6-AEBAB81AD49D}" destId="{3DE64FB3-D506-4A95-B5AA-5926318A9F39}" srcOrd="0" destOrd="0" presId="urn:microsoft.com/office/officeart/2005/8/layout/vList2"/>
    <dgm:cxn modelId="{98D60D8C-3FCD-4CCF-89F2-CEB7B361B116}" type="presParOf" srcId="{3B696BB5-2AD3-4889-8DB6-AEBAB81AD49D}" destId="{197E3189-C0A8-4A13-8F86-A4E459290CB0}" srcOrd="1" destOrd="0" presId="urn:microsoft.com/office/officeart/2005/8/layout/vList2"/>
    <dgm:cxn modelId="{665AF5E3-3A4D-47FC-9A57-C0019248423A}" type="presParOf" srcId="{3B696BB5-2AD3-4889-8DB6-AEBAB81AD49D}" destId="{C51DEDAE-3F11-450F-B9CB-3AB16A5B90C6}" srcOrd="2" destOrd="0" presId="urn:microsoft.com/office/officeart/2005/8/layout/vList2"/>
    <dgm:cxn modelId="{F012743C-BB44-4F25-B8AF-135FB01613FE}" type="presParOf" srcId="{3B696BB5-2AD3-4889-8DB6-AEBAB81AD49D}" destId="{607728DD-757D-4A54-AAC4-AB8BF8846B9C}" srcOrd="3" destOrd="0" presId="urn:microsoft.com/office/officeart/2005/8/layout/vList2"/>
    <dgm:cxn modelId="{B3990182-5F6E-4DDD-9622-3443022EF3D3}" type="presParOf" srcId="{3B696BB5-2AD3-4889-8DB6-AEBAB81AD49D}" destId="{F6085750-B830-40A2-A8E1-AC38AECF451F}" srcOrd="4" destOrd="0" presId="urn:microsoft.com/office/officeart/2005/8/layout/vList2"/>
    <dgm:cxn modelId="{151AD53F-DC39-41BC-AE58-14F58A4F87C7}" type="presParOf" srcId="{3B696BB5-2AD3-4889-8DB6-AEBAB81AD49D}" destId="{D52CB013-A602-4308-8684-4936EDE1BBE5}" srcOrd="5" destOrd="0" presId="urn:microsoft.com/office/officeart/2005/8/layout/vList2"/>
    <dgm:cxn modelId="{2E6055D5-5B17-4F29-B5D5-06170847C926}" type="presParOf" srcId="{3B696BB5-2AD3-4889-8DB6-AEBAB81AD49D}" destId="{A59EE7E9-24E3-4F2B-BC4A-31D692D84057}" srcOrd="6" destOrd="0" presId="urn:microsoft.com/office/officeart/2005/8/layout/vList2"/>
    <dgm:cxn modelId="{DDBE00DB-4BE7-4CF8-8890-622D64228309}" type="presParOf" srcId="{3B696BB5-2AD3-4889-8DB6-AEBAB81AD49D}" destId="{129A3822-0BE3-4EC6-B020-5D14E074326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6F1FB-554A-4DD0-A567-202AC2DB0DD3}">
      <dsp:nvSpPr>
        <dsp:cNvPr id="0" name=""/>
        <dsp:cNvSpPr/>
      </dsp:nvSpPr>
      <dsp:spPr>
        <a:xfrm>
          <a:off x="0" y="10061"/>
          <a:ext cx="5707565" cy="81549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/>
            <a:t>1. generace</a:t>
          </a:r>
          <a:endParaRPr lang="en-US" sz="3400" kern="1200"/>
        </a:p>
      </dsp:txBody>
      <dsp:txXfrm>
        <a:off x="39809" y="49870"/>
        <a:ext cx="5627947" cy="735872"/>
      </dsp:txXfrm>
    </dsp:sp>
    <dsp:sp modelId="{5EE9A1E3-30C0-4EF6-99AD-958238E738A3}">
      <dsp:nvSpPr>
        <dsp:cNvPr id="0" name=""/>
        <dsp:cNvSpPr/>
      </dsp:nvSpPr>
      <dsp:spPr>
        <a:xfrm>
          <a:off x="0" y="825551"/>
          <a:ext cx="5707565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215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dirty="0"/>
            <a:t>Dřevo, sláma, seno</a:t>
          </a:r>
          <a:endParaRPr lang="en-US" sz="2700" kern="1200" dirty="0"/>
        </a:p>
      </dsp:txBody>
      <dsp:txXfrm>
        <a:off x="0" y="825551"/>
        <a:ext cx="5707565" cy="563040"/>
      </dsp:txXfrm>
    </dsp:sp>
    <dsp:sp modelId="{70107FA7-057D-4EB3-B650-67674CCC36C7}">
      <dsp:nvSpPr>
        <dsp:cNvPr id="0" name=""/>
        <dsp:cNvSpPr/>
      </dsp:nvSpPr>
      <dsp:spPr>
        <a:xfrm>
          <a:off x="0" y="1388591"/>
          <a:ext cx="5707565" cy="81549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/>
            <a:t>2. generace</a:t>
          </a:r>
          <a:endParaRPr lang="en-US" sz="3400" kern="1200"/>
        </a:p>
      </dsp:txBody>
      <dsp:txXfrm>
        <a:off x="39809" y="1428400"/>
        <a:ext cx="5627947" cy="735872"/>
      </dsp:txXfrm>
    </dsp:sp>
    <dsp:sp modelId="{E76C39FA-1DA4-4746-85E4-9A292E1F1C6B}">
      <dsp:nvSpPr>
        <dsp:cNvPr id="0" name=""/>
        <dsp:cNvSpPr/>
      </dsp:nvSpPr>
      <dsp:spPr>
        <a:xfrm>
          <a:off x="0" y="2204081"/>
          <a:ext cx="5707565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215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dirty="0"/>
            <a:t>Alkoholová biopaliva</a:t>
          </a:r>
          <a:endParaRPr lang="en-US" sz="2700" kern="1200" dirty="0"/>
        </a:p>
      </dsp:txBody>
      <dsp:txXfrm>
        <a:off x="0" y="2204081"/>
        <a:ext cx="5707565" cy="563040"/>
      </dsp:txXfrm>
    </dsp:sp>
    <dsp:sp modelId="{4F53863D-92B5-457F-87C8-DE6F555289EC}">
      <dsp:nvSpPr>
        <dsp:cNvPr id="0" name=""/>
        <dsp:cNvSpPr/>
      </dsp:nvSpPr>
      <dsp:spPr>
        <a:xfrm>
          <a:off x="0" y="2767121"/>
          <a:ext cx="5707565" cy="81549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/>
            <a:t>3. generace</a:t>
          </a:r>
          <a:endParaRPr lang="en-US" sz="3400" kern="1200"/>
        </a:p>
      </dsp:txBody>
      <dsp:txXfrm>
        <a:off x="39809" y="2806930"/>
        <a:ext cx="5627947" cy="735872"/>
      </dsp:txXfrm>
    </dsp:sp>
    <dsp:sp modelId="{DFB1D84F-F6A4-4996-8787-05FCBE07A41B}">
      <dsp:nvSpPr>
        <dsp:cNvPr id="0" name=""/>
        <dsp:cNvSpPr/>
      </dsp:nvSpPr>
      <dsp:spPr>
        <a:xfrm>
          <a:off x="0" y="3582611"/>
          <a:ext cx="5707565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215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dirty="0"/>
            <a:t>Bioplyn, dřevoplyn, vodík</a:t>
          </a:r>
        </a:p>
      </dsp:txBody>
      <dsp:txXfrm>
        <a:off x="0" y="3582611"/>
        <a:ext cx="5707565" cy="563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64FB3-D506-4A95-B5AA-5926318A9F39}">
      <dsp:nvSpPr>
        <dsp:cNvPr id="0" name=""/>
        <dsp:cNvSpPr/>
      </dsp:nvSpPr>
      <dsp:spPr>
        <a:xfrm>
          <a:off x="0" y="21356"/>
          <a:ext cx="5707565" cy="4797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1. generace</a:t>
          </a:r>
          <a:endParaRPr lang="en-US" sz="2000" kern="1200" dirty="0"/>
        </a:p>
      </dsp:txBody>
      <dsp:txXfrm>
        <a:off x="23417" y="44773"/>
        <a:ext cx="5660731" cy="432866"/>
      </dsp:txXfrm>
    </dsp:sp>
    <dsp:sp modelId="{197E3189-C0A8-4A13-8F86-A4E459290CB0}">
      <dsp:nvSpPr>
        <dsp:cNvPr id="0" name=""/>
        <dsp:cNvSpPr/>
      </dsp:nvSpPr>
      <dsp:spPr>
        <a:xfrm>
          <a:off x="0" y="501056"/>
          <a:ext cx="5707565" cy="548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215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/>
            <a:t>polysacharidy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/>
            <a:t>Mohou konkurovat</a:t>
          </a:r>
          <a:endParaRPr lang="en-US" sz="1600" kern="1200" dirty="0"/>
        </a:p>
      </dsp:txBody>
      <dsp:txXfrm>
        <a:off x="0" y="501056"/>
        <a:ext cx="5707565" cy="548550"/>
      </dsp:txXfrm>
    </dsp:sp>
    <dsp:sp modelId="{C51DEDAE-3F11-450F-B9CB-3AB16A5B90C6}">
      <dsp:nvSpPr>
        <dsp:cNvPr id="0" name=""/>
        <dsp:cNvSpPr/>
      </dsp:nvSpPr>
      <dsp:spPr>
        <a:xfrm>
          <a:off x="0" y="1049606"/>
          <a:ext cx="5707565" cy="4797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2. generace</a:t>
          </a:r>
          <a:endParaRPr lang="en-US" sz="2000" kern="1200"/>
        </a:p>
      </dsp:txBody>
      <dsp:txXfrm>
        <a:off x="23417" y="1073023"/>
        <a:ext cx="5660731" cy="432866"/>
      </dsp:txXfrm>
    </dsp:sp>
    <dsp:sp modelId="{607728DD-757D-4A54-AAC4-AB8BF8846B9C}">
      <dsp:nvSpPr>
        <dsp:cNvPr id="0" name=""/>
        <dsp:cNvSpPr/>
      </dsp:nvSpPr>
      <dsp:spPr>
        <a:xfrm>
          <a:off x="0" y="1529306"/>
          <a:ext cx="5707565" cy="548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215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 err="1"/>
            <a:t>Lignocelulozové</a:t>
          </a:r>
          <a:r>
            <a:rPr lang="cs-CZ" sz="1600" kern="1200" dirty="0"/>
            <a:t> zbytky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dirty="0"/>
            <a:t>Zbytková biomasa</a:t>
          </a:r>
          <a:endParaRPr lang="en-US" sz="1600" kern="1200" dirty="0"/>
        </a:p>
      </dsp:txBody>
      <dsp:txXfrm>
        <a:off x="0" y="1529306"/>
        <a:ext cx="5707565" cy="548550"/>
      </dsp:txXfrm>
    </dsp:sp>
    <dsp:sp modelId="{F6085750-B830-40A2-A8E1-AC38AECF451F}">
      <dsp:nvSpPr>
        <dsp:cNvPr id="0" name=""/>
        <dsp:cNvSpPr/>
      </dsp:nvSpPr>
      <dsp:spPr>
        <a:xfrm>
          <a:off x="0" y="2077856"/>
          <a:ext cx="5707565" cy="4797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3. generace</a:t>
          </a:r>
          <a:endParaRPr lang="en-US" sz="2000" kern="1200"/>
        </a:p>
      </dsp:txBody>
      <dsp:txXfrm>
        <a:off x="23417" y="2101273"/>
        <a:ext cx="5660731" cy="432866"/>
      </dsp:txXfrm>
    </dsp:sp>
    <dsp:sp modelId="{D52CB013-A602-4308-8684-4936EDE1BBE5}">
      <dsp:nvSpPr>
        <dsp:cNvPr id="0" name=""/>
        <dsp:cNvSpPr/>
      </dsp:nvSpPr>
      <dsp:spPr>
        <a:xfrm>
          <a:off x="0" y="2557556"/>
          <a:ext cx="5707565" cy="548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215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/>
            <a:t>Mikroorganismy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/>
            <a:t>Průběžná sklizeň</a:t>
          </a:r>
          <a:endParaRPr lang="en-US" sz="1600" kern="1200"/>
        </a:p>
      </dsp:txBody>
      <dsp:txXfrm>
        <a:off x="0" y="2557556"/>
        <a:ext cx="5707565" cy="548550"/>
      </dsp:txXfrm>
    </dsp:sp>
    <dsp:sp modelId="{A59EE7E9-24E3-4F2B-BC4A-31D692D84057}">
      <dsp:nvSpPr>
        <dsp:cNvPr id="0" name=""/>
        <dsp:cNvSpPr/>
      </dsp:nvSpPr>
      <dsp:spPr>
        <a:xfrm>
          <a:off x="0" y="3106106"/>
          <a:ext cx="5707565" cy="4797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4.generace</a:t>
          </a:r>
          <a:endParaRPr lang="en-US" sz="2000" kern="1200"/>
        </a:p>
      </dsp:txBody>
      <dsp:txXfrm>
        <a:off x="23417" y="3129523"/>
        <a:ext cx="5660731" cy="432866"/>
      </dsp:txXfrm>
    </dsp:sp>
    <dsp:sp modelId="{129A3822-0BE3-4EC6-B020-5D14E074326D}">
      <dsp:nvSpPr>
        <dsp:cNvPr id="0" name=""/>
        <dsp:cNvSpPr/>
      </dsp:nvSpPr>
      <dsp:spPr>
        <a:xfrm>
          <a:off x="0" y="3585806"/>
          <a:ext cx="5707565" cy="548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215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/>
            <a:t>Neobdělávatelná půda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/>
            <a:t>Destrukce biomasy</a:t>
          </a:r>
          <a:endParaRPr lang="en-US" sz="1600" kern="1200"/>
        </a:p>
      </dsp:txBody>
      <dsp:txXfrm>
        <a:off x="0" y="3585806"/>
        <a:ext cx="5707565" cy="548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937C2-52B9-4225-80AC-3732F215D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1EECF29-53FC-4A0E-92BA-406B50815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786871-4693-421D-BE3F-991BEABD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2D27-B76F-4FCB-9363-67E835F72F1A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DC66EA-5C04-41C2-A7B6-C9BC02A94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212D35-52D5-4793-AAC0-54BA8AFC0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0017-D83D-4207-A106-7940F2FDF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8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A20941-8582-4E46-80AF-707E6FD98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87F0EF-3891-41EC-98D6-E3A27DD1D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FD5C4B-C751-4188-9FE1-BF15E2C3C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2D27-B76F-4FCB-9363-67E835F72F1A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092083-0860-4C0B-A69F-17AE57731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2F3344-F4D3-45B1-9F7E-EEED771CB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0017-D83D-4207-A106-7940F2FDF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9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FB352B1-C8D1-4241-AC05-ECBF5C41A1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0AA382C-F9E5-465C-92F9-5F2059EF2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255C78-E772-4F99-BE8E-D70EC44C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2D27-B76F-4FCB-9363-67E835F72F1A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47F38C-2F2C-48D6-9E2D-47B072903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583CC9-0403-4F44-9E7E-C5651B03E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0017-D83D-4207-A106-7940F2FDF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82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39FD7-150B-42B3-9175-DE3A1B0ED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9001E5-9C10-4F97-81FF-16F2E354B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046BCF-E797-4A8E-BCFB-08E170D2D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2D27-B76F-4FCB-9363-67E835F72F1A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AB8AD3-0E2D-489D-BB49-9C4F39244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3F8EFF-FEB5-4ACF-AD84-1B3792B5C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0017-D83D-4207-A106-7940F2FDF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01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FCAB4F-AB33-4A23-BEA0-D61230D3B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D6C576-66B1-4F45-83E9-A2B987792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DD7B7F-A56B-4E90-B95C-146ADEDBF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2D27-B76F-4FCB-9363-67E835F72F1A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95921E-49D8-49BE-86E6-4FA8E4E8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FF63E3-6268-4BD8-BE9C-8646F5920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0017-D83D-4207-A106-7940F2FDF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44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4DA3CA-810A-42BE-BB1D-6BA002EC8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BB6377-6A35-4C8F-AD4A-290F24FA2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E79D5C6-5FCB-4D8A-8CF7-75C90B554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ACAF4C-6CA6-4A4A-B271-6FE651AC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2D27-B76F-4FCB-9363-67E835F72F1A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0F26CC-D33C-4C9D-8258-DB733A207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39C3EC-3E94-4427-9534-C7B9DD9C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0017-D83D-4207-A106-7940F2FDF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2355CF-BC4D-4AC9-919A-247AEEB1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E72335-782A-4147-A175-B4703BE66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3FCE07B-BAD8-4FDA-B9B2-1B813300F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DD59200-976B-4E68-9F16-9FDA4200D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246C0A7-9BA0-48C4-9CF8-9384620F28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A45380D-03E1-4C17-8C9C-DC921BFF3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2D27-B76F-4FCB-9363-67E835F72F1A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B246B3F-8ED0-45FB-B3A3-07F124CF5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6526E95-EA90-4386-8122-1710C3913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0017-D83D-4207-A106-7940F2FDF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33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66ABA-DE37-4641-93B8-B4DB043E3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17AF3AC-0A22-4FA5-9CFC-E516CD1F0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2D27-B76F-4FCB-9363-67E835F72F1A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DC9D862-0856-460B-85C9-BA4AF69B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EA3269-E03E-4427-A7B3-6F359B801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0017-D83D-4207-A106-7940F2FDF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65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84D78BC-454A-42A9-A1D6-EA5517A2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2D27-B76F-4FCB-9363-67E835F72F1A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4BF21D6-9A76-430A-8DF4-F955D839D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018B1D3-B710-45CE-B00E-6502B6F20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0017-D83D-4207-A106-7940F2FDF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37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411F6-BDC6-4243-A54C-734116F86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D8382A-5D49-4E42-95CE-149BB42AA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AECDC27-75E1-4EAE-80F0-18D368FD6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3E2647-FDEC-4FA9-906D-53539C33E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2D27-B76F-4FCB-9363-67E835F72F1A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20E736-DADB-40A1-B683-CB943184F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365BB0-A83B-4488-BBE8-828576EBF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0017-D83D-4207-A106-7940F2FDF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14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460BC1-5390-4952-83E8-DFEB27A27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5D91527-546E-4D80-9769-3EDC8EE3AB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ACA5835-40B2-41FD-89BC-94270665E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32E73A-4D7C-4FF8-A25B-E18856DFB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2D27-B76F-4FCB-9363-67E835F72F1A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1A2906-1F14-4AF3-A25F-AACE7C600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428442-2D56-4DE1-B4BA-C3B424674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0017-D83D-4207-A106-7940F2FDF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24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DD32B34-CC28-43CD-83C0-8F2BA502E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F0CAA0-45D8-4C8E-87C3-487C39A58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677146-E4A9-4857-83B5-937467940F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72D27-B76F-4FCB-9363-67E835F72F1A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7E9DC3-D66F-4608-BBBA-D86A39F7F2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04DA1D-8600-43FC-B8AF-CE2A6543D7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E0017-D83D-4207-A106-7940F2FDF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93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8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9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23207CC6-EAA1-4BFF-A48A-DECAD89727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 3">
            <a:extLst>
              <a:ext uri="{FF2B5EF4-FFF2-40B4-BE49-F238E27FC236}">
                <a16:creationId xmlns:a16="http://schemas.microsoft.com/office/drawing/2014/main" id="{B234A3DD-923D-4166-8B19-7DD589908C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CA0A05FF-4BA9-494B-9164-2AD5AB36B1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80"/>
            <a:ext cx="10086973" cy="6858958"/>
          </a:xfrm>
          <a:custGeom>
            <a:avLst/>
            <a:gdLst>
              <a:gd name="connsiteX0" fmla="*/ 2008921 w 10086973"/>
              <a:gd name="connsiteY0" fmla="*/ 0 h 6858958"/>
              <a:gd name="connsiteX1" fmla="*/ 5838793 w 10086973"/>
              <a:gd name="connsiteY1" fmla="*/ 0 h 6858958"/>
              <a:gd name="connsiteX2" fmla="*/ 6905021 w 10086973"/>
              <a:gd name="connsiteY2" fmla="*/ 0 h 6858958"/>
              <a:gd name="connsiteX3" fmla="*/ 6910598 w 10086973"/>
              <a:gd name="connsiteY3" fmla="*/ 0 h 6858958"/>
              <a:gd name="connsiteX4" fmla="*/ 10086973 w 10086973"/>
              <a:gd name="connsiteY4" fmla="*/ 6858478 h 6858958"/>
              <a:gd name="connsiteX5" fmla="*/ 9324755 w 10086973"/>
              <a:gd name="connsiteY5" fmla="*/ 6858478 h 6858958"/>
              <a:gd name="connsiteX6" fmla="*/ 9324977 w 10086973"/>
              <a:gd name="connsiteY6" fmla="*/ 6858957 h 6858958"/>
              <a:gd name="connsiteX7" fmla="*/ 3359025 w 10086973"/>
              <a:gd name="connsiteY7" fmla="*/ 6858957 h 6858958"/>
              <a:gd name="connsiteX8" fmla="*/ 3359025 w 10086973"/>
              <a:gd name="connsiteY8" fmla="*/ 6858958 h 6858958"/>
              <a:gd name="connsiteX9" fmla="*/ 0 w 10086973"/>
              <a:gd name="connsiteY9" fmla="*/ 6858958 h 6858958"/>
              <a:gd name="connsiteX10" fmla="*/ 0 w 10086973"/>
              <a:gd name="connsiteY10" fmla="*/ 958 h 6858958"/>
              <a:gd name="connsiteX11" fmla="*/ 761996 w 10086973"/>
              <a:gd name="connsiteY11" fmla="*/ 958 h 6858958"/>
              <a:gd name="connsiteX12" fmla="*/ 761996 w 10086973"/>
              <a:gd name="connsiteY12" fmla="*/ 479 h 6858958"/>
              <a:gd name="connsiteX13" fmla="*/ 1246925 w 10086973"/>
              <a:gd name="connsiteY13" fmla="*/ 479 h 6858958"/>
              <a:gd name="connsiteX14" fmla="*/ 2008921 w 10086973"/>
              <a:gd name="connsiteY14" fmla="*/ 479 h 685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86973" h="6858958">
                <a:moveTo>
                  <a:pt x="2008921" y="0"/>
                </a:moveTo>
                <a:lnTo>
                  <a:pt x="5838793" y="0"/>
                </a:lnTo>
                <a:lnTo>
                  <a:pt x="6905021" y="0"/>
                </a:lnTo>
                <a:lnTo>
                  <a:pt x="6910598" y="0"/>
                </a:lnTo>
                <a:lnTo>
                  <a:pt x="10086973" y="6858478"/>
                </a:lnTo>
                <a:lnTo>
                  <a:pt x="9324755" y="6858478"/>
                </a:lnTo>
                <a:lnTo>
                  <a:pt x="9324977" y="6858957"/>
                </a:lnTo>
                <a:lnTo>
                  <a:pt x="3359025" y="6858957"/>
                </a:lnTo>
                <a:lnTo>
                  <a:pt x="3359025" y="6858958"/>
                </a:lnTo>
                <a:lnTo>
                  <a:pt x="0" y="6858958"/>
                </a:lnTo>
                <a:lnTo>
                  <a:pt x="0" y="958"/>
                </a:lnTo>
                <a:lnTo>
                  <a:pt x="761996" y="958"/>
                </a:lnTo>
                <a:lnTo>
                  <a:pt x="761996" y="479"/>
                </a:lnTo>
                <a:lnTo>
                  <a:pt x="1246925" y="479"/>
                </a:lnTo>
                <a:lnTo>
                  <a:pt x="2008921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6B40BB-3F9D-4CBF-B1EA-CDB9CA2260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1" y="2425109"/>
            <a:ext cx="6777229" cy="3307656"/>
          </a:xfrm>
        </p:spPr>
        <p:txBody>
          <a:bodyPr anchor="t">
            <a:normAutofit/>
          </a:bodyPr>
          <a:lstStyle/>
          <a:p>
            <a:pPr algn="l"/>
            <a:r>
              <a:rPr lang="cs-CZ" sz="7400" dirty="0"/>
              <a:t>Biopaliva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F28AD7-4815-4F53-BD70-E62D052C9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1125235"/>
            <a:ext cx="5596128" cy="1155525"/>
          </a:xfrm>
        </p:spPr>
        <p:txBody>
          <a:bodyPr anchor="b">
            <a:normAutofit/>
          </a:bodyPr>
          <a:lstStyle/>
          <a:p>
            <a:pPr algn="l"/>
            <a:r>
              <a:rPr lang="cs-CZ" sz="2800"/>
              <a:t>Klára Janečková</a:t>
            </a:r>
          </a:p>
        </p:txBody>
      </p:sp>
    </p:spTree>
    <p:extLst>
      <p:ext uri="{BB962C8B-B14F-4D97-AF65-F5344CB8AC3E}">
        <p14:creationId xmlns:p14="http://schemas.microsoft.com/office/powerpoint/2010/main" val="2712099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Nalezený obrázek pro biopaliva">
            <a:extLst>
              <a:ext uri="{FF2B5EF4-FFF2-40B4-BE49-F238E27FC236}">
                <a16:creationId xmlns:a16="http://schemas.microsoft.com/office/drawing/2014/main" id="{30B03991-6FD8-4666-B658-8ECB4EED7A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8383"/>
          <a:stretch/>
        </p:blipFill>
        <p:spPr bwMode="auto">
          <a:xfrm>
            <a:off x="5926240" y="10"/>
            <a:ext cx="6265758" cy="2285990"/>
          </a:xfrm>
          <a:custGeom>
            <a:avLst/>
            <a:gdLst/>
            <a:ahLst/>
            <a:cxnLst/>
            <a:rect l="l" t="t" r="r" b="b"/>
            <a:pathLst>
              <a:path w="6265758" h="2286000">
                <a:moveTo>
                  <a:pt x="0" y="0"/>
                </a:moveTo>
                <a:lnTo>
                  <a:pt x="6265758" y="0"/>
                </a:lnTo>
                <a:lnTo>
                  <a:pt x="6265758" y="2286000"/>
                </a:lnTo>
                <a:lnTo>
                  <a:pt x="1062168" y="2286000"/>
                </a:lnTo>
                <a:lnTo>
                  <a:pt x="790683" y="1700078"/>
                </a:lnTo>
                <a:lnTo>
                  <a:pt x="787725" y="170007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Nalezený obrázek pro biopaliva">
            <a:extLst>
              <a:ext uri="{FF2B5EF4-FFF2-40B4-BE49-F238E27FC236}">
                <a16:creationId xmlns:a16="http://schemas.microsoft.com/office/drawing/2014/main" id="{52C11EAA-F8EE-4198-9A12-D956C141FE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77" r="2" b="17892"/>
          <a:stretch/>
        </p:blipFill>
        <p:spPr bwMode="auto">
          <a:xfrm>
            <a:off x="6984273" y="2286000"/>
            <a:ext cx="5207727" cy="2286000"/>
          </a:xfrm>
          <a:custGeom>
            <a:avLst/>
            <a:gdLst/>
            <a:ahLst/>
            <a:cxnLst/>
            <a:rect l="l" t="t" r="r" b="b"/>
            <a:pathLst>
              <a:path w="5203590" h="2286000">
                <a:moveTo>
                  <a:pt x="0" y="0"/>
                </a:moveTo>
                <a:lnTo>
                  <a:pt x="5203590" y="0"/>
                </a:lnTo>
                <a:lnTo>
                  <a:pt x="5203590" y="2286000"/>
                </a:lnTo>
                <a:lnTo>
                  <a:pt x="1059212" y="2286000"/>
                </a:lnTo>
                <a:lnTo>
                  <a:pt x="925708" y="1997870"/>
                </a:lnTo>
                <a:lnTo>
                  <a:pt x="925707" y="199787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Nalezený obrázek pro biopaliva">
            <a:extLst>
              <a:ext uri="{FF2B5EF4-FFF2-40B4-BE49-F238E27FC236}">
                <a16:creationId xmlns:a16="http://schemas.microsoft.com/office/drawing/2014/main" id="{378E7630-CDB2-4ED3-9ECB-5CC696BAC1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99" r="2" b="16573"/>
          <a:stretch/>
        </p:blipFill>
        <p:spPr bwMode="auto">
          <a:xfrm>
            <a:off x="8047618" y="4572000"/>
            <a:ext cx="4144382" cy="2286000"/>
          </a:xfrm>
          <a:custGeom>
            <a:avLst/>
            <a:gdLst/>
            <a:ahLst/>
            <a:cxnLst/>
            <a:rect l="l" t="t" r="r" b="b"/>
            <a:pathLst>
              <a:path w="4144382" h="2286000">
                <a:moveTo>
                  <a:pt x="0" y="0"/>
                </a:moveTo>
                <a:lnTo>
                  <a:pt x="4144382" y="0"/>
                </a:lnTo>
                <a:lnTo>
                  <a:pt x="4144382" y="2286000"/>
                </a:lnTo>
                <a:lnTo>
                  <a:pt x="1054581" y="2286000"/>
                </a:lnTo>
                <a:lnTo>
                  <a:pt x="1054581" y="2285999"/>
                </a:lnTo>
                <a:lnTo>
                  <a:pt x="1059211" y="228599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 16">
            <a:extLst>
              <a:ext uri="{FF2B5EF4-FFF2-40B4-BE49-F238E27FC236}">
                <a16:creationId xmlns:a16="http://schemas.microsoft.com/office/drawing/2014/main" id="{98BA90CC-0056-473E-80AE-8CB0EE6ACC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0203" cy="6858000"/>
          </a:xfrm>
          <a:custGeom>
            <a:avLst/>
            <a:gdLst>
              <a:gd name="connsiteX0" fmla="*/ 0 w 9590203"/>
              <a:gd name="connsiteY0" fmla="*/ 0 h 6858000"/>
              <a:gd name="connsiteX1" fmla="*/ 6414049 w 9590203"/>
              <a:gd name="connsiteY1" fmla="*/ 0 h 6858000"/>
              <a:gd name="connsiteX2" fmla="*/ 9590203 w 9590203"/>
              <a:gd name="connsiteY2" fmla="*/ 6858000 h 6858000"/>
              <a:gd name="connsiteX3" fmla="*/ 0 w 959020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90203" h="6858000">
                <a:moveTo>
                  <a:pt x="0" y="0"/>
                </a:moveTo>
                <a:lnTo>
                  <a:pt x="6414049" y="0"/>
                </a:lnTo>
                <a:lnTo>
                  <a:pt x="959020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2396E232-7219-4009-893A-28527CADCE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02664" cy="6858000"/>
          </a:xfrm>
          <a:custGeom>
            <a:avLst/>
            <a:gdLst>
              <a:gd name="connsiteX0" fmla="*/ 0 w 9102664"/>
              <a:gd name="connsiteY0" fmla="*/ 0 h 6858000"/>
              <a:gd name="connsiteX1" fmla="*/ 5926510 w 9102664"/>
              <a:gd name="connsiteY1" fmla="*/ 0 h 6858000"/>
              <a:gd name="connsiteX2" fmla="*/ 9102664 w 9102664"/>
              <a:gd name="connsiteY2" fmla="*/ 6858000 h 6858000"/>
              <a:gd name="connsiteX3" fmla="*/ 0 w 910266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02664" h="6858000">
                <a:moveTo>
                  <a:pt x="0" y="0"/>
                </a:moveTo>
                <a:lnTo>
                  <a:pt x="5926510" y="0"/>
                </a:lnTo>
                <a:lnTo>
                  <a:pt x="910266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4824B39-1832-4527-BD9B-7A7CB95B3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91125" cy="1325563"/>
          </a:xfrm>
        </p:spPr>
        <p:txBody>
          <a:bodyPr>
            <a:normAutofit/>
          </a:bodyPr>
          <a:lstStyle/>
          <a:p>
            <a:r>
              <a:rPr lang="cs-CZ" dirty="0"/>
              <a:t>Hlavní </a:t>
            </a:r>
            <a:r>
              <a:rPr lang="cs-CZ" dirty="0" err="1"/>
              <a:t>info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E2E9C7-068C-4045-B125-8AF7F74C3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249"/>
            <a:ext cx="5707565" cy="4155713"/>
          </a:xfrm>
        </p:spPr>
        <p:txBody>
          <a:bodyPr>
            <a:normAutofit/>
          </a:bodyPr>
          <a:lstStyle/>
          <a:p>
            <a:r>
              <a:rPr lang="cs-CZ" sz="2000" dirty="0"/>
              <a:t>Cílená výroba</a:t>
            </a:r>
          </a:p>
          <a:p>
            <a:r>
              <a:rPr lang="cs-CZ" sz="2000" dirty="0"/>
              <a:t>Biomasa + biologický odpad</a:t>
            </a:r>
          </a:p>
          <a:p>
            <a:r>
              <a:rPr lang="cs-CZ" sz="2000" dirty="0"/>
              <a:t>Chemická energie-spalování</a:t>
            </a:r>
          </a:p>
          <a:p>
            <a:r>
              <a:rPr lang="cs-CZ" sz="2000" dirty="0"/>
              <a:t>Elektřina pomocí palivových článků</a:t>
            </a:r>
          </a:p>
          <a:p>
            <a:r>
              <a:rPr lang="cs-CZ" sz="2000" dirty="0"/>
              <a:t>Švédsko a Finsko</a:t>
            </a:r>
          </a:p>
          <a:p>
            <a:r>
              <a:rPr lang="cs-CZ" sz="2000" dirty="0"/>
              <a:t>Společná zemědělská politika</a:t>
            </a:r>
          </a:p>
          <a:p>
            <a:r>
              <a:rPr lang="cs-CZ" sz="2000" dirty="0"/>
              <a:t>Přechod zemědělství na biopaliva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96280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 descr="Obsah obrázku obloha, silnice, tráva, exteriér&#10;&#10;Popis byl vytvořen automaticky">
            <a:extLst>
              <a:ext uri="{FF2B5EF4-FFF2-40B4-BE49-F238E27FC236}">
                <a16:creationId xmlns:a16="http://schemas.microsoft.com/office/drawing/2014/main" id="{927DA7CB-6274-467B-8294-1A317BD8DE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85" r="1" b="19970"/>
          <a:stretch/>
        </p:blipFill>
        <p:spPr bwMode="auto">
          <a:xfrm>
            <a:off x="5926240" y="10"/>
            <a:ext cx="6265758" cy="2285990"/>
          </a:xfrm>
          <a:custGeom>
            <a:avLst/>
            <a:gdLst/>
            <a:ahLst/>
            <a:cxnLst/>
            <a:rect l="l" t="t" r="r" b="b"/>
            <a:pathLst>
              <a:path w="6265758" h="2286000">
                <a:moveTo>
                  <a:pt x="0" y="0"/>
                </a:moveTo>
                <a:lnTo>
                  <a:pt x="6265758" y="0"/>
                </a:lnTo>
                <a:lnTo>
                  <a:pt x="6265758" y="2286000"/>
                </a:lnTo>
                <a:lnTo>
                  <a:pt x="1062168" y="2286000"/>
                </a:lnTo>
                <a:lnTo>
                  <a:pt x="790683" y="1700078"/>
                </a:lnTo>
                <a:lnTo>
                  <a:pt x="787725" y="170007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ACC040-D53A-4694-8937-61CD19D6FF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210" r="3" b="10680"/>
          <a:stretch/>
        </p:blipFill>
        <p:spPr>
          <a:xfrm>
            <a:off x="6984273" y="2286000"/>
            <a:ext cx="5207727" cy="2286000"/>
          </a:xfrm>
          <a:custGeom>
            <a:avLst/>
            <a:gdLst/>
            <a:ahLst/>
            <a:cxnLst/>
            <a:rect l="l" t="t" r="r" b="b"/>
            <a:pathLst>
              <a:path w="5203590" h="2286000">
                <a:moveTo>
                  <a:pt x="0" y="0"/>
                </a:moveTo>
                <a:lnTo>
                  <a:pt x="5203590" y="0"/>
                </a:lnTo>
                <a:lnTo>
                  <a:pt x="5203590" y="2286000"/>
                </a:lnTo>
                <a:lnTo>
                  <a:pt x="1059212" y="2286000"/>
                </a:lnTo>
                <a:lnTo>
                  <a:pt x="925708" y="1997870"/>
                </a:lnTo>
                <a:lnTo>
                  <a:pt x="925707" y="1997870"/>
                </a:lnTo>
                <a:close/>
              </a:path>
            </a:pathLst>
          </a:custGeom>
        </p:spPr>
      </p:pic>
      <p:pic>
        <p:nvPicPr>
          <p:cNvPr id="22" name="Obrázek 21" descr="Obsah obrázku skála, exteriér, kámen, několik&#10;&#10;Popis byl vytvořen automaticky">
            <a:extLst>
              <a:ext uri="{FF2B5EF4-FFF2-40B4-BE49-F238E27FC236}">
                <a16:creationId xmlns:a16="http://schemas.microsoft.com/office/drawing/2014/main" id="{36B37B15-F47C-414F-9532-8C17433D1A3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758" r="3" b="27375"/>
          <a:stretch/>
        </p:blipFill>
        <p:spPr>
          <a:xfrm>
            <a:off x="8047618" y="4572000"/>
            <a:ext cx="4144382" cy="2286000"/>
          </a:xfrm>
          <a:custGeom>
            <a:avLst/>
            <a:gdLst/>
            <a:ahLst/>
            <a:cxnLst/>
            <a:rect l="l" t="t" r="r" b="b"/>
            <a:pathLst>
              <a:path w="4144382" h="2286000">
                <a:moveTo>
                  <a:pt x="0" y="0"/>
                </a:moveTo>
                <a:lnTo>
                  <a:pt x="4144382" y="0"/>
                </a:lnTo>
                <a:lnTo>
                  <a:pt x="4144382" y="2286000"/>
                </a:lnTo>
                <a:lnTo>
                  <a:pt x="1054581" y="2286000"/>
                </a:lnTo>
                <a:lnTo>
                  <a:pt x="1054581" y="2285999"/>
                </a:lnTo>
                <a:lnTo>
                  <a:pt x="1059211" y="2285999"/>
                </a:lnTo>
                <a:close/>
              </a:path>
            </a:pathLst>
          </a:custGeom>
        </p:spPr>
      </p:pic>
      <p:sp>
        <p:nvSpPr>
          <p:cNvPr id="42" name="Freeform 16">
            <a:extLst>
              <a:ext uri="{FF2B5EF4-FFF2-40B4-BE49-F238E27FC236}">
                <a16:creationId xmlns:a16="http://schemas.microsoft.com/office/drawing/2014/main" id="{98BA90CC-0056-473E-80AE-8CB0EE6ACC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0203" cy="6858000"/>
          </a:xfrm>
          <a:custGeom>
            <a:avLst/>
            <a:gdLst>
              <a:gd name="connsiteX0" fmla="*/ 0 w 9590203"/>
              <a:gd name="connsiteY0" fmla="*/ 0 h 6858000"/>
              <a:gd name="connsiteX1" fmla="*/ 6414049 w 9590203"/>
              <a:gd name="connsiteY1" fmla="*/ 0 h 6858000"/>
              <a:gd name="connsiteX2" fmla="*/ 9590203 w 9590203"/>
              <a:gd name="connsiteY2" fmla="*/ 6858000 h 6858000"/>
              <a:gd name="connsiteX3" fmla="*/ 0 w 959020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90203" h="6858000">
                <a:moveTo>
                  <a:pt x="0" y="0"/>
                </a:moveTo>
                <a:lnTo>
                  <a:pt x="6414049" y="0"/>
                </a:lnTo>
                <a:lnTo>
                  <a:pt x="959020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396E232-7219-4009-893A-28527CADCE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02664" cy="6858000"/>
          </a:xfrm>
          <a:custGeom>
            <a:avLst/>
            <a:gdLst>
              <a:gd name="connsiteX0" fmla="*/ 0 w 9102664"/>
              <a:gd name="connsiteY0" fmla="*/ 0 h 6858000"/>
              <a:gd name="connsiteX1" fmla="*/ 5926510 w 9102664"/>
              <a:gd name="connsiteY1" fmla="*/ 0 h 6858000"/>
              <a:gd name="connsiteX2" fmla="*/ 9102664 w 9102664"/>
              <a:gd name="connsiteY2" fmla="*/ 6858000 h 6858000"/>
              <a:gd name="connsiteX3" fmla="*/ 0 w 910266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02664" h="6858000">
                <a:moveTo>
                  <a:pt x="0" y="0"/>
                </a:moveTo>
                <a:lnTo>
                  <a:pt x="5926510" y="0"/>
                </a:lnTo>
                <a:lnTo>
                  <a:pt x="910266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C64E14-BB0F-440A-B6DC-93C0B575E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91125" cy="1325563"/>
          </a:xfrm>
        </p:spPr>
        <p:txBody>
          <a:bodyPr>
            <a:normAutofit/>
          </a:bodyPr>
          <a:lstStyle/>
          <a:p>
            <a:r>
              <a:rPr lang="cs-CZ"/>
              <a:t>Rozdělení dle skupenství</a:t>
            </a:r>
          </a:p>
        </p:txBody>
      </p:sp>
      <p:graphicFrame>
        <p:nvGraphicFramePr>
          <p:cNvPr id="8" name="Zástupný obsah 2">
            <a:extLst>
              <a:ext uri="{FF2B5EF4-FFF2-40B4-BE49-F238E27FC236}">
                <a16:creationId xmlns:a16="http://schemas.microsoft.com/office/drawing/2014/main" id="{56C7C3B5-20EE-4CD0-8C59-C676D4A938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833892"/>
              </p:ext>
            </p:extLst>
          </p:nvPr>
        </p:nvGraphicFramePr>
        <p:xfrm>
          <a:off x="838200" y="2021249"/>
          <a:ext cx="5707565" cy="415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592634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alezený obrázek pro půda">
            <a:extLst>
              <a:ext uri="{FF2B5EF4-FFF2-40B4-BE49-F238E27FC236}">
                <a16:creationId xmlns:a16="http://schemas.microsoft.com/office/drawing/2014/main" id="{A9C5DA35-5475-4696-930B-0164B93F10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815"/>
          <a:stretch/>
        </p:blipFill>
        <p:spPr bwMode="auto">
          <a:xfrm>
            <a:off x="5926240" y="10"/>
            <a:ext cx="6265758" cy="2285990"/>
          </a:xfrm>
          <a:custGeom>
            <a:avLst/>
            <a:gdLst/>
            <a:ahLst/>
            <a:cxnLst/>
            <a:rect l="l" t="t" r="r" b="b"/>
            <a:pathLst>
              <a:path w="6265758" h="2286000">
                <a:moveTo>
                  <a:pt x="0" y="0"/>
                </a:moveTo>
                <a:lnTo>
                  <a:pt x="6265758" y="0"/>
                </a:lnTo>
                <a:lnTo>
                  <a:pt x="6265758" y="2286000"/>
                </a:lnTo>
                <a:lnTo>
                  <a:pt x="1062168" y="2286000"/>
                </a:lnTo>
                <a:lnTo>
                  <a:pt x="790683" y="1700078"/>
                </a:lnTo>
                <a:lnTo>
                  <a:pt x="787725" y="170007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 descr="Obsah obrázku příslušenství&#10;&#10;Popis byl vytvořen automaticky">
            <a:extLst>
              <a:ext uri="{FF2B5EF4-FFF2-40B4-BE49-F238E27FC236}">
                <a16:creationId xmlns:a16="http://schemas.microsoft.com/office/drawing/2014/main" id="{88139FF4-CD3F-4FA9-B223-F2A815CDFE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346" r="-2" b="5660"/>
          <a:stretch/>
        </p:blipFill>
        <p:spPr>
          <a:xfrm>
            <a:off x="6984273" y="2286000"/>
            <a:ext cx="5207727" cy="2286000"/>
          </a:xfrm>
          <a:custGeom>
            <a:avLst/>
            <a:gdLst/>
            <a:ahLst/>
            <a:cxnLst/>
            <a:rect l="l" t="t" r="r" b="b"/>
            <a:pathLst>
              <a:path w="5203590" h="2286000">
                <a:moveTo>
                  <a:pt x="0" y="0"/>
                </a:moveTo>
                <a:lnTo>
                  <a:pt x="5203590" y="0"/>
                </a:lnTo>
                <a:lnTo>
                  <a:pt x="5203590" y="2286000"/>
                </a:lnTo>
                <a:lnTo>
                  <a:pt x="1059212" y="2286000"/>
                </a:lnTo>
                <a:lnTo>
                  <a:pt x="925708" y="1997870"/>
                </a:lnTo>
                <a:lnTo>
                  <a:pt x="925707" y="1997870"/>
                </a:lnTo>
                <a:close/>
              </a:path>
            </a:pathLst>
          </a:custGeom>
        </p:spPr>
      </p:pic>
      <p:pic>
        <p:nvPicPr>
          <p:cNvPr id="5" name="Obrázek 4" descr="Obsah obrázku zelenina&#10;&#10;Popis byl vytvořen automaticky">
            <a:extLst>
              <a:ext uri="{FF2B5EF4-FFF2-40B4-BE49-F238E27FC236}">
                <a16:creationId xmlns:a16="http://schemas.microsoft.com/office/drawing/2014/main" id="{F4E3076A-18AB-413F-8189-F1C2855D5BE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5332" r="-1" b="23186"/>
          <a:stretch/>
        </p:blipFill>
        <p:spPr>
          <a:xfrm>
            <a:off x="8047618" y="4572000"/>
            <a:ext cx="4144382" cy="2286000"/>
          </a:xfrm>
          <a:custGeom>
            <a:avLst/>
            <a:gdLst/>
            <a:ahLst/>
            <a:cxnLst/>
            <a:rect l="l" t="t" r="r" b="b"/>
            <a:pathLst>
              <a:path w="4144382" h="2286000">
                <a:moveTo>
                  <a:pt x="0" y="0"/>
                </a:moveTo>
                <a:lnTo>
                  <a:pt x="4144382" y="0"/>
                </a:lnTo>
                <a:lnTo>
                  <a:pt x="4144382" y="2286000"/>
                </a:lnTo>
                <a:lnTo>
                  <a:pt x="1054581" y="2286000"/>
                </a:lnTo>
                <a:lnTo>
                  <a:pt x="1054581" y="2285999"/>
                </a:lnTo>
                <a:lnTo>
                  <a:pt x="1059211" y="2285999"/>
                </a:lnTo>
                <a:close/>
              </a:path>
            </a:pathLst>
          </a:custGeom>
        </p:spPr>
      </p:pic>
      <p:sp>
        <p:nvSpPr>
          <p:cNvPr id="71" name="Freeform 16">
            <a:extLst>
              <a:ext uri="{FF2B5EF4-FFF2-40B4-BE49-F238E27FC236}">
                <a16:creationId xmlns:a16="http://schemas.microsoft.com/office/drawing/2014/main" id="{98BA90CC-0056-473E-80AE-8CB0EE6ACC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0203" cy="6858000"/>
          </a:xfrm>
          <a:custGeom>
            <a:avLst/>
            <a:gdLst>
              <a:gd name="connsiteX0" fmla="*/ 0 w 9590203"/>
              <a:gd name="connsiteY0" fmla="*/ 0 h 6858000"/>
              <a:gd name="connsiteX1" fmla="*/ 6414049 w 9590203"/>
              <a:gd name="connsiteY1" fmla="*/ 0 h 6858000"/>
              <a:gd name="connsiteX2" fmla="*/ 9590203 w 9590203"/>
              <a:gd name="connsiteY2" fmla="*/ 6858000 h 6858000"/>
              <a:gd name="connsiteX3" fmla="*/ 0 w 959020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90203" h="6858000">
                <a:moveTo>
                  <a:pt x="0" y="0"/>
                </a:moveTo>
                <a:lnTo>
                  <a:pt x="6414049" y="0"/>
                </a:lnTo>
                <a:lnTo>
                  <a:pt x="959020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396E232-7219-4009-893A-28527CADCE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02664" cy="6858000"/>
          </a:xfrm>
          <a:custGeom>
            <a:avLst/>
            <a:gdLst>
              <a:gd name="connsiteX0" fmla="*/ 0 w 9102664"/>
              <a:gd name="connsiteY0" fmla="*/ 0 h 6858000"/>
              <a:gd name="connsiteX1" fmla="*/ 5926510 w 9102664"/>
              <a:gd name="connsiteY1" fmla="*/ 0 h 6858000"/>
              <a:gd name="connsiteX2" fmla="*/ 9102664 w 9102664"/>
              <a:gd name="connsiteY2" fmla="*/ 6858000 h 6858000"/>
              <a:gd name="connsiteX3" fmla="*/ 0 w 910266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02664" h="6858000">
                <a:moveTo>
                  <a:pt x="0" y="0"/>
                </a:moveTo>
                <a:lnTo>
                  <a:pt x="5926510" y="0"/>
                </a:lnTo>
                <a:lnTo>
                  <a:pt x="910266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C64E14-BB0F-440A-B6DC-93C0B575E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91125" cy="1325563"/>
          </a:xfrm>
        </p:spPr>
        <p:txBody>
          <a:bodyPr>
            <a:normAutofit/>
          </a:bodyPr>
          <a:lstStyle/>
          <a:p>
            <a:r>
              <a:rPr lang="cs-CZ" dirty="0"/>
              <a:t>Rozdělení dle generací</a:t>
            </a:r>
          </a:p>
        </p:txBody>
      </p:sp>
      <p:graphicFrame>
        <p:nvGraphicFramePr>
          <p:cNvPr id="8" name="Zástupný obsah 2">
            <a:extLst>
              <a:ext uri="{FF2B5EF4-FFF2-40B4-BE49-F238E27FC236}">
                <a16:creationId xmlns:a16="http://schemas.microsoft.com/office/drawing/2014/main" id="{56C7C3B5-20EE-4CD0-8C59-C676D4A938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585021"/>
              </p:ext>
            </p:extLst>
          </p:nvPr>
        </p:nvGraphicFramePr>
        <p:xfrm>
          <a:off x="838200" y="2021249"/>
          <a:ext cx="5707565" cy="415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678029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C176DBBA-C8AC-4038-B503-BFC06AC6DA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140" r="2" b="21758"/>
          <a:stretch/>
        </p:blipFill>
        <p:spPr>
          <a:xfrm>
            <a:off x="5926240" y="10"/>
            <a:ext cx="6265758" cy="2285990"/>
          </a:xfrm>
          <a:custGeom>
            <a:avLst/>
            <a:gdLst/>
            <a:ahLst/>
            <a:cxnLst/>
            <a:rect l="l" t="t" r="r" b="b"/>
            <a:pathLst>
              <a:path w="6265758" h="2286000">
                <a:moveTo>
                  <a:pt x="0" y="0"/>
                </a:moveTo>
                <a:lnTo>
                  <a:pt x="6265758" y="0"/>
                </a:lnTo>
                <a:lnTo>
                  <a:pt x="6265758" y="2286000"/>
                </a:lnTo>
                <a:lnTo>
                  <a:pt x="1062168" y="2286000"/>
                </a:lnTo>
                <a:lnTo>
                  <a:pt x="790683" y="1700078"/>
                </a:lnTo>
                <a:lnTo>
                  <a:pt x="787725" y="1700078"/>
                </a:lnTo>
                <a:close/>
              </a:path>
            </a:pathLst>
          </a:custGeom>
        </p:spPr>
      </p:pic>
      <p:pic>
        <p:nvPicPr>
          <p:cNvPr id="7170" name="Picture 2" descr="Bionafta v baňce">
            <a:extLst>
              <a:ext uri="{FF2B5EF4-FFF2-40B4-BE49-F238E27FC236}">
                <a16:creationId xmlns:a16="http://schemas.microsoft.com/office/drawing/2014/main" id="{D4482A9F-4809-488A-BE2C-27B7475311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985" b="1109"/>
          <a:stretch/>
        </p:blipFill>
        <p:spPr bwMode="auto">
          <a:xfrm>
            <a:off x="6986339" y="2286000"/>
            <a:ext cx="5207727" cy="2286000"/>
          </a:xfrm>
          <a:custGeom>
            <a:avLst/>
            <a:gdLst/>
            <a:ahLst/>
            <a:cxnLst/>
            <a:rect l="l" t="t" r="r" b="b"/>
            <a:pathLst>
              <a:path w="5203590" h="2286000">
                <a:moveTo>
                  <a:pt x="0" y="0"/>
                </a:moveTo>
                <a:lnTo>
                  <a:pt x="5203590" y="0"/>
                </a:lnTo>
                <a:lnTo>
                  <a:pt x="5203590" y="2286000"/>
                </a:lnTo>
                <a:lnTo>
                  <a:pt x="1059212" y="2286000"/>
                </a:lnTo>
                <a:lnTo>
                  <a:pt x="925708" y="1997870"/>
                </a:lnTo>
                <a:lnTo>
                  <a:pt x="925707" y="199787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alternativní popis obrázku chybí">
            <a:extLst>
              <a:ext uri="{FF2B5EF4-FFF2-40B4-BE49-F238E27FC236}">
                <a16:creationId xmlns:a16="http://schemas.microsoft.com/office/drawing/2014/main" id="{BB1E2A55-3FF3-401C-9A43-F50BEBC7B1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14" b="33159"/>
          <a:stretch/>
        </p:blipFill>
        <p:spPr bwMode="auto">
          <a:xfrm>
            <a:off x="8054369" y="4571990"/>
            <a:ext cx="4144382" cy="2286000"/>
          </a:xfrm>
          <a:custGeom>
            <a:avLst/>
            <a:gdLst/>
            <a:ahLst/>
            <a:cxnLst/>
            <a:rect l="l" t="t" r="r" b="b"/>
            <a:pathLst>
              <a:path w="4144382" h="2286000">
                <a:moveTo>
                  <a:pt x="0" y="0"/>
                </a:moveTo>
                <a:lnTo>
                  <a:pt x="4144382" y="0"/>
                </a:lnTo>
                <a:lnTo>
                  <a:pt x="4144382" y="2286000"/>
                </a:lnTo>
                <a:lnTo>
                  <a:pt x="1054581" y="2286000"/>
                </a:lnTo>
                <a:lnTo>
                  <a:pt x="1054581" y="2285999"/>
                </a:lnTo>
                <a:lnTo>
                  <a:pt x="1059211" y="228599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16">
            <a:extLst>
              <a:ext uri="{FF2B5EF4-FFF2-40B4-BE49-F238E27FC236}">
                <a16:creationId xmlns:a16="http://schemas.microsoft.com/office/drawing/2014/main" id="{98BA90CC-0056-473E-80AE-8CB0EE6ACC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0203" cy="6858000"/>
          </a:xfrm>
          <a:custGeom>
            <a:avLst/>
            <a:gdLst>
              <a:gd name="connsiteX0" fmla="*/ 0 w 9590203"/>
              <a:gd name="connsiteY0" fmla="*/ 0 h 6858000"/>
              <a:gd name="connsiteX1" fmla="*/ 6414049 w 9590203"/>
              <a:gd name="connsiteY1" fmla="*/ 0 h 6858000"/>
              <a:gd name="connsiteX2" fmla="*/ 9590203 w 9590203"/>
              <a:gd name="connsiteY2" fmla="*/ 6858000 h 6858000"/>
              <a:gd name="connsiteX3" fmla="*/ 0 w 959020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90203" h="6858000">
                <a:moveTo>
                  <a:pt x="0" y="0"/>
                </a:moveTo>
                <a:lnTo>
                  <a:pt x="6414049" y="0"/>
                </a:lnTo>
                <a:lnTo>
                  <a:pt x="959020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396E232-7219-4009-893A-28527CADCE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02664" cy="6858000"/>
          </a:xfrm>
          <a:custGeom>
            <a:avLst/>
            <a:gdLst>
              <a:gd name="connsiteX0" fmla="*/ 0 w 9102664"/>
              <a:gd name="connsiteY0" fmla="*/ 0 h 6858000"/>
              <a:gd name="connsiteX1" fmla="*/ 5926510 w 9102664"/>
              <a:gd name="connsiteY1" fmla="*/ 0 h 6858000"/>
              <a:gd name="connsiteX2" fmla="*/ 9102664 w 9102664"/>
              <a:gd name="connsiteY2" fmla="*/ 6858000 h 6858000"/>
              <a:gd name="connsiteX3" fmla="*/ 0 w 910266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02664" h="6858000">
                <a:moveTo>
                  <a:pt x="0" y="0"/>
                </a:moveTo>
                <a:lnTo>
                  <a:pt x="5926510" y="0"/>
                </a:lnTo>
                <a:lnTo>
                  <a:pt x="910266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99658C8-DC04-4A76-910D-75358FF91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91125" cy="1325563"/>
          </a:xfrm>
        </p:spPr>
        <p:txBody>
          <a:bodyPr>
            <a:normAutofit/>
          </a:bodyPr>
          <a:lstStyle/>
          <a:p>
            <a:r>
              <a:rPr lang="cs-CZ" dirty="0"/>
              <a:t>Využívání biopaliv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DA04C1-5C09-4662-9279-77E74ECCC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249"/>
            <a:ext cx="5707565" cy="41557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/>
              <a:t>+</a:t>
            </a:r>
          </a:p>
          <a:p>
            <a:r>
              <a:rPr lang="cs-CZ" sz="1600" dirty="0"/>
              <a:t>Šetrná produkce při vhodném výběru plodin</a:t>
            </a:r>
          </a:p>
          <a:p>
            <a:r>
              <a:rPr lang="cs-CZ" sz="1600" dirty="0"/>
              <a:t>Ochrana biologické rozmanitosti</a:t>
            </a:r>
          </a:p>
          <a:p>
            <a:r>
              <a:rPr lang="cs-CZ" sz="1600" dirty="0" err="1"/>
              <a:t>Dávivec</a:t>
            </a:r>
            <a:r>
              <a:rPr lang="cs-CZ" sz="1600" dirty="0"/>
              <a:t> černý – nenáročný na půdu + nekonkuruje plodinám, ale spíš doplňuje</a:t>
            </a:r>
          </a:p>
          <a:p>
            <a:pPr marL="0" indent="0">
              <a:buNone/>
            </a:pPr>
            <a:r>
              <a:rPr lang="cs-CZ" sz="3200" dirty="0"/>
              <a:t>-</a:t>
            </a:r>
          </a:p>
          <a:p>
            <a:r>
              <a:rPr lang="cs-CZ" sz="1600" dirty="0"/>
              <a:t>Ovzduší – emise, ozónová vrstva</a:t>
            </a:r>
          </a:p>
          <a:p>
            <a:r>
              <a:rPr lang="cs-CZ" sz="1600" dirty="0"/>
              <a:t>Vliv na vodu</a:t>
            </a:r>
          </a:p>
          <a:p>
            <a:r>
              <a:rPr lang="cs-CZ" sz="1600" dirty="0"/>
              <a:t>Vliv na biodiverzitu</a:t>
            </a:r>
          </a:p>
          <a:p>
            <a:r>
              <a:rPr lang="cs-CZ" sz="1600" dirty="0"/>
              <a:t>Náročnost na přírodní zdroje a půdu</a:t>
            </a:r>
          </a:p>
          <a:p>
            <a:r>
              <a:rPr lang="cs-CZ" sz="1600" dirty="0"/>
              <a:t>Neefektivita</a:t>
            </a:r>
          </a:p>
          <a:p>
            <a:r>
              <a:rPr lang="cs-CZ" sz="1600" dirty="0"/>
              <a:t>Není </a:t>
            </a:r>
            <a:r>
              <a:rPr lang="cs-CZ" sz="1600" dirty="0" err="1"/>
              <a:t>alternativna</a:t>
            </a:r>
            <a:r>
              <a:rPr lang="cs-CZ" sz="1600" dirty="0"/>
              <a:t> k ropě/naftě</a:t>
            </a:r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272834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3207CC6-EAA1-4BFF-A48A-DECAD89727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 3">
            <a:extLst>
              <a:ext uri="{FF2B5EF4-FFF2-40B4-BE49-F238E27FC236}">
                <a16:creationId xmlns:a16="http://schemas.microsoft.com/office/drawing/2014/main" id="{B234A3DD-923D-4166-8B19-7DD589908C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A0A05FF-4BA9-494B-9164-2AD5AB36B1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80"/>
            <a:ext cx="10086973" cy="6858958"/>
          </a:xfrm>
          <a:custGeom>
            <a:avLst/>
            <a:gdLst>
              <a:gd name="connsiteX0" fmla="*/ 2008921 w 10086973"/>
              <a:gd name="connsiteY0" fmla="*/ 0 h 6858958"/>
              <a:gd name="connsiteX1" fmla="*/ 5838793 w 10086973"/>
              <a:gd name="connsiteY1" fmla="*/ 0 h 6858958"/>
              <a:gd name="connsiteX2" fmla="*/ 6905021 w 10086973"/>
              <a:gd name="connsiteY2" fmla="*/ 0 h 6858958"/>
              <a:gd name="connsiteX3" fmla="*/ 6910598 w 10086973"/>
              <a:gd name="connsiteY3" fmla="*/ 0 h 6858958"/>
              <a:gd name="connsiteX4" fmla="*/ 10086973 w 10086973"/>
              <a:gd name="connsiteY4" fmla="*/ 6858478 h 6858958"/>
              <a:gd name="connsiteX5" fmla="*/ 9324755 w 10086973"/>
              <a:gd name="connsiteY5" fmla="*/ 6858478 h 6858958"/>
              <a:gd name="connsiteX6" fmla="*/ 9324977 w 10086973"/>
              <a:gd name="connsiteY6" fmla="*/ 6858957 h 6858958"/>
              <a:gd name="connsiteX7" fmla="*/ 3359025 w 10086973"/>
              <a:gd name="connsiteY7" fmla="*/ 6858957 h 6858958"/>
              <a:gd name="connsiteX8" fmla="*/ 3359025 w 10086973"/>
              <a:gd name="connsiteY8" fmla="*/ 6858958 h 6858958"/>
              <a:gd name="connsiteX9" fmla="*/ 0 w 10086973"/>
              <a:gd name="connsiteY9" fmla="*/ 6858958 h 6858958"/>
              <a:gd name="connsiteX10" fmla="*/ 0 w 10086973"/>
              <a:gd name="connsiteY10" fmla="*/ 958 h 6858958"/>
              <a:gd name="connsiteX11" fmla="*/ 761996 w 10086973"/>
              <a:gd name="connsiteY11" fmla="*/ 958 h 6858958"/>
              <a:gd name="connsiteX12" fmla="*/ 761996 w 10086973"/>
              <a:gd name="connsiteY12" fmla="*/ 479 h 6858958"/>
              <a:gd name="connsiteX13" fmla="*/ 1246925 w 10086973"/>
              <a:gd name="connsiteY13" fmla="*/ 479 h 6858958"/>
              <a:gd name="connsiteX14" fmla="*/ 2008921 w 10086973"/>
              <a:gd name="connsiteY14" fmla="*/ 479 h 685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86973" h="6858958">
                <a:moveTo>
                  <a:pt x="2008921" y="0"/>
                </a:moveTo>
                <a:lnTo>
                  <a:pt x="5838793" y="0"/>
                </a:lnTo>
                <a:lnTo>
                  <a:pt x="6905021" y="0"/>
                </a:lnTo>
                <a:lnTo>
                  <a:pt x="6910598" y="0"/>
                </a:lnTo>
                <a:lnTo>
                  <a:pt x="10086973" y="6858478"/>
                </a:lnTo>
                <a:lnTo>
                  <a:pt x="9324755" y="6858478"/>
                </a:lnTo>
                <a:lnTo>
                  <a:pt x="9324977" y="6858957"/>
                </a:lnTo>
                <a:lnTo>
                  <a:pt x="3359025" y="6858957"/>
                </a:lnTo>
                <a:lnTo>
                  <a:pt x="3359025" y="6858958"/>
                </a:lnTo>
                <a:lnTo>
                  <a:pt x="0" y="6858958"/>
                </a:lnTo>
                <a:lnTo>
                  <a:pt x="0" y="958"/>
                </a:lnTo>
                <a:lnTo>
                  <a:pt x="761996" y="958"/>
                </a:lnTo>
                <a:lnTo>
                  <a:pt x="761996" y="479"/>
                </a:lnTo>
                <a:lnTo>
                  <a:pt x="1246925" y="479"/>
                </a:lnTo>
                <a:lnTo>
                  <a:pt x="2008921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F246DF9-8BE3-4B06-A536-BE988E01A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1" y="2425109"/>
            <a:ext cx="6777229" cy="3307656"/>
          </a:xfrm>
        </p:spPr>
        <p:txBody>
          <a:bodyPr anchor="t">
            <a:normAutofit/>
          </a:bodyPr>
          <a:lstStyle/>
          <a:p>
            <a:pPr algn="l"/>
            <a:r>
              <a:rPr lang="cs-CZ" sz="7400" dirty="0"/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FA39D2-4F5A-46C4-A07C-E563FBEBA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1125235"/>
            <a:ext cx="5596128" cy="1155525"/>
          </a:xfrm>
        </p:spPr>
        <p:txBody>
          <a:bodyPr anchor="b">
            <a:normAutofit/>
          </a:bodyPr>
          <a:lstStyle/>
          <a:p>
            <a:pPr algn="l"/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1668665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Širokoúhlá obrazovka</PresentationFormat>
  <Paragraphs>43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Biopaliva </vt:lpstr>
      <vt:lpstr>Hlavní info</vt:lpstr>
      <vt:lpstr>Rozdělení dle skupenství</vt:lpstr>
      <vt:lpstr>Rozdělení dle generací</vt:lpstr>
      <vt:lpstr>Využívání biopaliv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Biopaliva</dc:title>
  <dc:creator>Klára Janečková</dc:creator>
  <cp:lastModifiedBy>admin</cp:lastModifiedBy>
  <cp:revision>2</cp:revision>
  <dcterms:created xsi:type="dcterms:W3CDTF">2021-01-04T09:36:49Z</dcterms:created>
  <dcterms:modified xsi:type="dcterms:W3CDTF">2021-01-07T06:30:17Z</dcterms:modified>
</cp:coreProperties>
</file>