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32372-B5E7-43F5-9F8B-DB0C65AA2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01E3B-5530-4EB3-906F-DD45EF356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BECFD4-4875-4B42-8F02-BBA96B58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10FFC6-91F4-4CFD-BF06-61040756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49E0B7-3151-4552-835D-0D3E2B48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96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F8DB7-22B0-4B88-93AC-ADA29E9D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944AF5-FDE3-467B-B9F0-88E99FCE7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5743D9-ED12-4EE8-A030-D58087E4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A53315-A835-4FA4-9763-F8B6D62D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DE5E2E-1727-4C60-9BD6-55387184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11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0334C6C-2E4C-41B0-B0FE-16074B65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1E7B14-32B7-4A3B-A0CC-FBA1D0907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4EF852-B2F4-4B75-9403-41941157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CD7216-1163-4440-8B73-64D36F7E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20FE7A-83E1-4D9C-B689-E1406190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39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4F5A8-E2EC-4078-8575-28C8A62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BA59C-CC67-4764-BE52-B4840F89B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2890AE-0EAC-409F-B9CB-9BFE4B92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E76B9C-856D-45E1-8538-DEE37B46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ECC788-70C2-446C-93FE-15C1CBC6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81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F67B2-32AC-46D0-9CE4-67D9C6AA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276B22-F3F0-47F8-91B4-43F8214A1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C00BF5-27AA-4377-8BC5-65C7B502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C89C9B-69FF-4A0D-8834-06C417AF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D32313-B614-4547-BBFC-50BAA57F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67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820A3-C7A8-4A4F-9C3F-D91D9B77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D9644D-9422-44D3-943E-C0BF0499B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A8A77F-CED3-499A-AE67-0AF02E612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77F978-DF85-449D-B628-2E5BB0A4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21974D-5CF0-4F8C-A625-7555CB3D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D4083D-7A2F-4A5E-A6F7-E6DE34A5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63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67098-C8B9-4F11-879F-DB4BDE17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88E464-3B6A-4EE9-A519-01AABDE56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3EADCA-44A0-40BE-B3F4-4E106D662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6BE3AE-8B31-4B07-857E-6F6245E6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3B7F8C-EFDF-4210-9937-AF279A46B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BEE8548-B68E-4378-B738-A0D8AE04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5A3EB69-5D47-4F37-851A-A5288B82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2F8C13-C3DA-48F5-B125-6296CAD9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7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2B928-10DF-4FAF-8101-6241CB51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2E83F37-CF26-459A-A1A6-0AE764E7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61F0D9-A057-42D4-9F3A-F08DDB02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241811-62F4-4EC6-9678-70AEDF0B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5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52DC18-B249-4E46-914C-A309D5A3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04FB0F-3329-4E7A-BA27-B41C0091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ED498E-38EF-4D8E-B599-CA07114C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95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FD03F-2237-4C9D-85C7-515519F2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102167-D6D4-4A6C-8ADD-18B3AC717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CAED81-6210-4834-B9C0-9543F9DB4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724DEA-9B73-45EC-A0D7-63E839E4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50E523-F56E-4AEB-9BC7-FB884E97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D0A36D-3F2F-4FB7-AE77-76EEB6A8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62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0369F-A497-4259-B85F-DCB79068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EABE7C-D9B8-4EC5-B611-06D51D80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24DB46-C38D-4933-BAC5-E8827CF3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C929EC-9FD0-4633-A464-84886B0F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F47C75-FBE1-4745-B4F1-CF324C54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AF2516-ABFB-41FB-9EE4-F1CBD7BC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13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EA89D8-7797-4E63-8C56-E713F94F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3DC81F-F991-4949-91A3-40C8D9A74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201000-03F8-4B48-817C-CC27C6087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508A-6E81-47B3-9E16-D3A474E2CF95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D0B2E5-0F83-4844-A442-300D5C7A8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BA1FC7-E411-44ED-A118-A9F922FCA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4DDC-3FDC-4B49-9CE8-AECA51F67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6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4AA31-ED89-4B13-9BEE-DC538D127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cs-CZ" sz="4800"/>
              <a:t>Proč vyhynuli neandrtálci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3EB250-54FD-48A7-96E0-77E9517AF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Adam Ragač, Klaudie Klára Kusová, Tadeáš Augugstýn, Tereza Golštajnová 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24A26A-1428-4090-B048-9976C6CF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Důvody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A827B8-9C75-4F1C-A1CA-ACD84C99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Neví se to přesně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Teorie</a:t>
            </a: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B24CFC-7AD0-4D3B-90D1-2C21AEB00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1" r="26298" b="1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55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A0D4D0-DC11-4CAA-AA17-A6B0C2B4F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4A707F-514E-4E5C-826A-28F133B0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614362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Oči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6F0FB0-1BD6-4DAC-B557-B19E0A81A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6147335" cy="15945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Málo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místa</a:t>
            </a:r>
            <a:r>
              <a:rPr lang="en-US" sz="2400" dirty="0">
                <a:solidFill>
                  <a:schemeClr val="bg1"/>
                </a:solidFill>
              </a:rPr>
              <a:t> v </a:t>
            </a:r>
            <a:r>
              <a:rPr lang="en-US" sz="2400" dirty="0" err="1">
                <a:solidFill>
                  <a:schemeClr val="bg1"/>
                </a:solidFill>
              </a:rPr>
              <a:t>mozku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EC9D30-671B-43A6-B389-D87B8470B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0" r="12417"/>
          <a:stretch/>
        </p:blipFill>
        <p:spPr>
          <a:xfrm>
            <a:off x="7668829" y="10"/>
            <a:ext cx="4523171" cy="6857990"/>
          </a:xfrm>
          <a:custGeom>
            <a:avLst/>
            <a:gdLst/>
            <a:ahLst/>
            <a:cxnLst/>
            <a:rect l="l" t="t" r="r" b="b"/>
            <a:pathLst>
              <a:path w="4523171" h="6858000">
                <a:moveTo>
                  <a:pt x="328959" y="6564619"/>
                </a:moveTo>
                <a:lnTo>
                  <a:pt x="306480" y="6588624"/>
                </a:lnTo>
                <a:cubicBezTo>
                  <a:pt x="298003" y="6597577"/>
                  <a:pt x="291954" y="6611341"/>
                  <a:pt x="289858" y="6625223"/>
                </a:cubicBezTo>
                <a:lnTo>
                  <a:pt x="289858" y="6625224"/>
                </a:lnTo>
                <a:lnTo>
                  <a:pt x="289870" y="6645551"/>
                </a:lnTo>
                <a:lnTo>
                  <a:pt x="296953" y="6662539"/>
                </a:lnTo>
                <a:lnTo>
                  <a:pt x="296953" y="6662541"/>
                </a:lnTo>
                <a:lnTo>
                  <a:pt x="296954" y="6662543"/>
                </a:lnTo>
                <a:lnTo>
                  <a:pt x="311551" y="6702975"/>
                </a:lnTo>
                <a:lnTo>
                  <a:pt x="297715" y="6742551"/>
                </a:lnTo>
                <a:lnTo>
                  <a:pt x="297714" y="6742554"/>
                </a:lnTo>
                <a:lnTo>
                  <a:pt x="283011" y="6776799"/>
                </a:lnTo>
                <a:lnTo>
                  <a:pt x="278238" y="6812061"/>
                </a:lnTo>
                <a:lnTo>
                  <a:pt x="278237" y="6812062"/>
                </a:lnTo>
                <a:lnTo>
                  <a:pt x="278237" y="6812063"/>
                </a:lnTo>
                <a:lnTo>
                  <a:pt x="278238" y="6812061"/>
                </a:lnTo>
                <a:lnTo>
                  <a:pt x="297714" y="6742554"/>
                </a:lnTo>
                <a:lnTo>
                  <a:pt x="297715" y="6742552"/>
                </a:lnTo>
                <a:cubicBezTo>
                  <a:pt x="306003" y="6729218"/>
                  <a:pt x="311147" y="6716168"/>
                  <a:pt x="311551" y="6702976"/>
                </a:cubicBezTo>
                <a:lnTo>
                  <a:pt x="311551" y="6702975"/>
                </a:lnTo>
                <a:lnTo>
                  <a:pt x="308405" y="6683026"/>
                </a:lnTo>
                <a:lnTo>
                  <a:pt x="296954" y="6662543"/>
                </a:lnTo>
                <a:lnTo>
                  <a:pt x="296953" y="6662540"/>
                </a:lnTo>
                <a:lnTo>
                  <a:pt x="296953" y="6662539"/>
                </a:lnTo>
                <a:lnTo>
                  <a:pt x="289858" y="6625224"/>
                </a:lnTo>
                <a:lnTo>
                  <a:pt x="306480" y="6588625"/>
                </a:lnTo>
                <a:cubicBezTo>
                  <a:pt x="312576" y="6582146"/>
                  <a:pt x="318672" y="6575478"/>
                  <a:pt x="328959" y="6564620"/>
                </a:cubicBezTo>
                <a:close/>
                <a:moveTo>
                  <a:pt x="248638" y="6438980"/>
                </a:moveTo>
                <a:cubicBezTo>
                  <a:pt x="258140" y="6444076"/>
                  <a:pt x="265617" y="6451649"/>
                  <a:pt x="268569" y="6463840"/>
                </a:cubicBezTo>
                <a:lnTo>
                  <a:pt x="268572" y="6463848"/>
                </a:lnTo>
                <a:lnTo>
                  <a:pt x="279556" y="6508051"/>
                </a:lnTo>
                <a:lnTo>
                  <a:pt x="282367" y="6513011"/>
                </a:lnTo>
                <a:lnTo>
                  <a:pt x="284834" y="6521803"/>
                </a:lnTo>
                <a:lnTo>
                  <a:pt x="301172" y="6546194"/>
                </a:lnTo>
                <a:lnTo>
                  <a:pt x="301172" y="6546193"/>
                </a:lnTo>
                <a:lnTo>
                  <a:pt x="282367" y="6513011"/>
                </a:lnTo>
                <a:lnTo>
                  <a:pt x="268572" y="6463848"/>
                </a:lnTo>
                <a:lnTo>
                  <a:pt x="268569" y="6463839"/>
                </a:lnTo>
                <a:close/>
                <a:moveTo>
                  <a:pt x="166047" y="6392242"/>
                </a:moveTo>
                <a:lnTo>
                  <a:pt x="173364" y="6407332"/>
                </a:lnTo>
                <a:lnTo>
                  <a:pt x="173364" y="6407331"/>
                </a:lnTo>
                <a:close/>
                <a:moveTo>
                  <a:pt x="401733" y="4221390"/>
                </a:moveTo>
                <a:lnTo>
                  <a:pt x="396017" y="4253013"/>
                </a:lnTo>
                <a:cubicBezTo>
                  <a:pt x="383824" y="4277400"/>
                  <a:pt x="368204" y="4300069"/>
                  <a:pt x="356201" y="4324644"/>
                </a:cubicBezTo>
                <a:cubicBezTo>
                  <a:pt x="350487" y="4336456"/>
                  <a:pt x="347439" y="4350553"/>
                  <a:pt x="347247" y="4363889"/>
                </a:cubicBezTo>
                <a:lnTo>
                  <a:pt x="347247" y="4363890"/>
                </a:lnTo>
                <a:cubicBezTo>
                  <a:pt x="346295" y="4403325"/>
                  <a:pt x="346295" y="4442761"/>
                  <a:pt x="348009" y="4482004"/>
                </a:cubicBezTo>
                <a:cubicBezTo>
                  <a:pt x="350677" y="4546776"/>
                  <a:pt x="351249" y="4612500"/>
                  <a:pt x="408019" y="4659174"/>
                </a:cubicBezTo>
                <a:cubicBezTo>
                  <a:pt x="412591" y="4662986"/>
                  <a:pt x="415259" y="4671176"/>
                  <a:pt x="416021" y="4677655"/>
                </a:cubicBezTo>
                <a:cubicBezTo>
                  <a:pt x="419640" y="4707564"/>
                  <a:pt x="420022" y="4738235"/>
                  <a:pt x="425928" y="4767764"/>
                </a:cubicBezTo>
                <a:lnTo>
                  <a:pt x="427237" y="4800482"/>
                </a:lnTo>
                <a:lnTo>
                  <a:pt x="412401" y="4828915"/>
                </a:lnTo>
                <a:cubicBezTo>
                  <a:pt x="404115" y="4837702"/>
                  <a:pt x="397114" y="4847213"/>
                  <a:pt x="391971" y="4857316"/>
                </a:cubicBezTo>
                <a:lnTo>
                  <a:pt x="390221" y="4863341"/>
                </a:lnTo>
                <a:lnTo>
                  <a:pt x="387469" y="4867613"/>
                </a:lnTo>
                <a:lnTo>
                  <a:pt x="382691" y="4889274"/>
                </a:lnTo>
                <a:lnTo>
                  <a:pt x="382691" y="4889275"/>
                </a:lnTo>
                <a:cubicBezTo>
                  <a:pt x="382122" y="4896713"/>
                  <a:pt x="382634" y="4904357"/>
                  <a:pt x="384396" y="4912168"/>
                </a:cubicBezTo>
                <a:lnTo>
                  <a:pt x="385799" y="4933804"/>
                </a:lnTo>
                <a:lnTo>
                  <a:pt x="378247" y="4957452"/>
                </a:lnTo>
                <a:lnTo>
                  <a:pt x="360964" y="4987036"/>
                </a:lnTo>
                <a:cubicBezTo>
                  <a:pt x="349725" y="5003800"/>
                  <a:pt x="335627" y="5022851"/>
                  <a:pt x="334485" y="5041520"/>
                </a:cubicBezTo>
                <a:cubicBezTo>
                  <a:pt x="333557" y="5057380"/>
                  <a:pt x="327458" y="5072410"/>
                  <a:pt x="321371" y="5087422"/>
                </a:cubicBezTo>
                <a:lnTo>
                  <a:pt x="321364" y="5087449"/>
                </a:lnTo>
                <a:lnTo>
                  <a:pt x="315482" y="5102460"/>
                </a:lnTo>
                <a:lnTo>
                  <a:pt x="308338" y="5133219"/>
                </a:lnTo>
                <a:lnTo>
                  <a:pt x="308337" y="5133223"/>
                </a:lnTo>
                <a:lnTo>
                  <a:pt x="308337" y="5133224"/>
                </a:lnTo>
                <a:lnTo>
                  <a:pt x="315052" y="5166113"/>
                </a:lnTo>
                <a:lnTo>
                  <a:pt x="314362" y="5172089"/>
                </a:lnTo>
                <a:cubicBezTo>
                  <a:pt x="313481" y="5174399"/>
                  <a:pt x="312290" y="5176875"/>
                  <a:pt x="311814" y="5179066"/>
                </a:cubicBezTo>
                <a:lnTo>
                  <a:pt x="311814" y="5179067"/>
                </a:lnTo>
                <a:cubicBezTo>
                  <a:pt x="304574" y="5214121"/>
                  <a:pt x="311624" y="5247078"/>
                  <a:pt x="335437" y="5272796"/>
                </a:cubicBezTo>
                <a:lnTo>
                  <a:pt x="360397" y="5321350"/>
                </a:lnTo>
                <a:lnTo>
                  <a:pt x="364317" y="5355013"/>
                </a:lnTo>
                <a:lnTo>
                  <a:pt x="359440" y="5385383"/>
                </a:lnTo>
                <a:cubicBezTo>
                  <a:pt x="356201" y="5398720"/>
                  <a:pt x="353915" y="5412056"/>
                  <a:pt x="351249" y="5425581"/>
                </a:cubicBezTo>
                <a:cubicBezTo>
                  <a:pt x="347439" y="5443869"/>
                  <a:pt x="343437" y="5462350"/>
                  <a:pt x="339627" y="5480636"/>
                </a:cubicBezTo>
                <a:cubicBezTo>
                  <a:pt x="337722" y="5489496"/>
                  <a:pt x="335151" y="5498831"/>
                  <a:pt x="335103" y="5507666"/>
                </a:cubicBezTo>
                <a:lnTo>
                  <a:pt x="335103" y="5507667"/>
                </a:lnTo>
                <a:lnTo>
                  <a:pt x="337324" y="5520421"/>
                </a:lnTo>
                <a:lnTo>
                  <a:pt x="345722" y="5531691"/>
                </a:lnTo>
                <a:lnTo>
                  <a:pt x="345723" y="5531693"/>
                </a:lnTo>
                <a:lnTo>
                  <a:pt x="355869" y="5547577"/>
                </a:lnTo>
                <a:lnTo>
                  <a:pt x="346295" y="5562745"/>
                </a:lnTo>
                <a:cubicBezTo>
                  <a:pt x="303622" y="5600466"/>
                  <a:pt x="276951" y="5646188"/>
                  <a:pt x="275047" y="5704482"/>
                </a:cubicBezTo>
                <a:cubicBezTo>
                  <a:pt x="274665" y="5716484"/>
                  <a:pt x="271999" y="5728677"/>
                  <a:pt x="269141" y="5740487"/>
                </a:cubicBezTo>
                <a:cubicBezTo>
                  <a:pt x="267426" y="5747727"/>
                  <a:pt x="265520" y="5756492"/>
                  <a:pt x="260376" y="5760872"/>
                </a:cubicBezTo>
                <a:cubicBezTo>
                  <a:pt x="221133" y="5794973"/>
                  <a:pt x="193890" y="5837456"/>
                  <a:pt x="171981" y="5883750"/>
                </a:cubicBezTo>
                <a:lnTo>
                  <a:pt x="171979" y="5883755"/>
                </a:lnTo>
                <a:lnTo>
                  <a:pt x="160957" y="5909350"/>
                </a:lnTo>
                <a:lnTo>
                  <a:pt x="154076" y="5935945"/>
                </a:lnTo>
                <a:lnTo>
                  <a:pt x="154075" y="5935948"/>
                </a:lnTo>
                <a:lnTo>
                  <a:pt x="154075" y="5935949"/>
                </a:lnTo>
                <a:lnTo>
                  <a:pt x="154242" y="5964476"/>
                </a:lnTo>
                <a:lnTo>
                  <a:pt x="157695" y="5993289"/>
                </a:lnTo>
                <a:lnTo>
                  <a:pt x="157695" y="5993291"/>
                </a:lnTo>
                <a:cubicBezTo>
                  <a:pt x="158837" y="6004531"/>
                  <a:pt x="158647" y="6017485"/>
                  <a:pt x="164171" y="6026440"/>
                </a:cubicBezTo>
                <a:cubicBezTo>
                  <a:pt x="181508" y="6054825"/>
                  <a:pt x="200176" y="6082258"/>
                  <a:pt x="220371" y="6108738"/>
                </a:cubicBezTo>
                <a:lnTo>
                  <a:pt x="234064" y="6133314"/>
                </a:lnTo>
                <a:lnTo>
                  <a:pt x="218468" y="6155599"/>
                </a:lnTo>
                <a:lnTo>
                  <a:pt x="218465" y="6155601"/>
                </a:lnTo>
                <a:cubicBezTo>
                  <a:pt x="196176" y="6175796"/>
                  <a:pt x="184556" y="6200943"/>
                  <a:pt x="179794" y="6228755"/>
                </a:cubicBezTo>
                <a:cubicBezTo>
                  <a:pt x="172363" y="6272763"/>
                  <a:pt x="166077" y="6317150"/>
                  <a:pt x="162457" y="6361538"/>
                </a:cubicBezTo>
                <a:lnTo>
                  <a:pt x="162457" y="6361539"/>
                </a:lnTo>
                <a:lnTo>
                  <a:pt x="179794" y="6228756"/>
                </a:lnTo>
                <a:cubicBezTo>
                  <a:pt x="184556" y="6200944"/>
                  <a:pt x="196176" y="6175797"/>
                  <a:pt x="218465" y="6155602"/>
                </a:cubicBezTo>
                <a:lnTo>
                  <a:pt x="218468" y="6155599"/>
                </a:lnTo>
                <a:lnTo>
                  <a:pt x="230364" y="6143189"/>
                </a:lnTo>
                <a:lnTo>
                  <a:pt x="234064" y="6133314"/>
                </a:lnTo>
                <a:lnTo>
                  <a:pt x="234064" y="6133313"/>
                </a:lnTo>
                <a:cubicBezTo>
                  <a:pt x="233993" y="6126883"/>
                  <a:pt x="229039" y="6120073"/>
                  <a:pt x="220371" y="6108737"/>
                </a:cubicBezTo>
                <a:cubicBezTo>
                  <a:pt x="200176" y="6082257"/>
                  <a:pt x="181508" y="6054824"/>
                  <a:pt x="164171" y="6026439"/>
                </a:cubicBezTo>
                <a:cubicBezTo>
                  <a:pt x="158647" y="6017484"/>
                  <a:pt x="158837" y="6004530"/>
                  <a:pt x="157695" y="5993290"/>
                </a:cubicBezTo>
                <a:lnTo>
                  <a:pt x="157695" y="5993289"/>
                </a:lnTo>
                <a:lnTo>
                  <a:pt x="154075" y="5935949"/>
                </a:lnTo>
                <a:lnTo>
                  <a:pt x="154076" y="5935945"/>
                </a:lnTo>
                <a:lnTo>
                  <a:pt x="171979" y="5883755"/>
                </a:lnTo>
                <a:lnTo>
                  <a:pt x="171981" y="5883751"/>
                </a:lnTo>
                <a:cubicBezTo>
                  <a:pt x="193890" y="5837457"/>
                  <a:pt x="221133" y="5794974"/>
                  <a:pt x="260376" y="5760873"/>
                </a:cubicBezTo>
                <a:cubicBezTo>
                  <a:pt x="265520" y="5756493"/>
                  <a:pt x="267426" y="5747728"/>
                  <a:pt x="269141" y="5740488"/>
                </a:cubicBezTo>
                <a:cubicBezTo>
                  <a:pt x="271999" y="5728678"/>
                  <a:pt x="274665" y="5716485"/>
                  <a:pt x="275047" y="5704483"/>
                </a:cubicBezTo>
                <a:cubicBezTo>
                  <a:pt x="276951" y="5646189"/>
                  <a:pt x="303622" y="5600467"/>
                  <a:pt x="346295" y="5562746"/>
                </a:cubicBezTo>
                <a:cubicBezTo>
                  <a:pt x="352392" y="5557317"/>
                  <a:pt x="355774" y="5552507"/>
                  <a:pt x="355869" y="5547578"/>
                </a:cubicBezTo>
                <a:lnTo>
                  <a:pt x="355869" y="5547577"/>
                </a:lnTo>
                <a:cubicBezTo>
                  <a:pt x="355964" y="5542648"/>
                  <a:pt x="352773" y="5537599"/>
                  <a:pt x="345723" y="5531692"/>
                </a:cubicBezTo>
                <a:lnTo>
                  <a:pt x="345722" y="5531691"/>
                </a:lnTo>
                <a:lnTo>
                  <a:pt x="335103" y="5507667"/>
                </a:lnTo>
                <a:lnTo>
                  <a:pt x="339627" y="5480637"/>
                </a:lnTo>
                <a:cubicBezTo>
                  <a:pt x="343437" y="5462351"/>
                  <a:pt x="347439" y="5443870"/>
                  <a:pt x="351249" y="5425582"/>
                </a:cubicBezTo>
                <a:cubicBezTo>
                  <a:pt x="353915" y="5412057"/>
                  <a:pt x="356201" y="5398721"/>
                  <a:pt x="359440" y="5385384"/>
                </a:cubicBezTo>
                <a:cubicBezTo>
                  <a:pt x="361965" y="5375002"/>
                  <a:pt x="363668" y="5364882"/>
                  <a:pt x="364317" y="5355014"/>
                </a:cubicBezTo>
                <a:lnTo>
                  <a:pt x="364317" y="5355013"/>
                </a:lnTo>
                <a:lnTo>
                  <a:pt x="362870" y="5326162"/>
                </a:lnTo>
                <a:lnTo>
                  <a:pt x="360397" y="5321350"/>
                </a:lnTo>
                <a:lnTo>
                  <a:pt x="359341" y="5312287"/>
                </a:lnTo>
                <a:cubicBezTo>
                  <a:pt x="354789" y="5298594"/>
                  <a:pt x="347082" y="5285440"/>
                  <a:pt x="335437" y="5272795"/>
                </a:cubicBezTo>
                <a:cubicBezTo>
                  <a:pt x="323531" y="5259936"/>
                  <a:pt x="315815" y="5245268"/>
                  <a:pt x="311981" y="5229432"/>
                </a:cubicBezTo>
                <a:lnTo>
                  <a:pt x="311814" y="5179067"/>
                </a:lnTo>
                <a:lnTo>
                  <a:pt x="314362" y="5172090"/>
                </a:lnTo>
                <a:cubicBezTo>
                  <a:pt x="315243" y="5169780"/>
                  <a:pt x="315814" y="5167637"/>
                  <a:pt x="315052" y="5166113"/>
                </a:cubicBezTo>
                <a:lnTo>
                  <a:pt x="315052" y="5166112"/>
                </a:lnTo>
                <a:lnTo>
                  <a:pt x="308337" y="5133224"/>
                </a:lnTo>
                <a:lnTo>
                  <a:pt x="308338" y="5133219"/>
                </a:lnTo>
                <a:lnTo>
                  <a:pt x="321364" y="5087449"/>
                </a:lnTo>
                <a:lnTo>
                  <a:pt x="327270" y="5072375"/>
                </a:lnTo>
                <a:cubicBezTo>
                  <a:pt x="330949" y="5062299"/>
                  <a:pt x="333866" y="5052095"/>
                  <a:pt x="334485" y="5041521"/>
                </a:cubicBezTo>
                <a:cubicBezTo>
                  <a:pt x="335627" y="5022852"/>
                  <a:pt x="349725" y="5003801"/>
                  <a:pt x="360964" y="4987037"/>
                </a:cubicBezTo>
                <a:cubicBezTo>
                  <a:pt x="366751" y="4978392"/>
                  <a:pt x="372458" y="4970096"/>
                  <a:pt x="376969" y="4961455"/>
                </a:cubicBezTo>
                <a:lnTo>
                  <a:pt x="378247" y="4957452"/>
                </a:lnTo>
                <a:lnTo>
                  <a:pt x="381039" y="4952672"/>
                </a:lnTo>
                <a:lnTo>
                  <a:pt x="385799" y="4933804"/>
                </a:lnTo>
                <a:cubicBezTo>
                  <a:pt x="386468" y="4927121"/>
                  <a:pt x="386111" y="4919978"/>
                  <a:pt x="384396" y="4912167"/>
                </a:cubicBezTo>
                <a:lnTo>
                  <a:pt x="382691" y="4889274"/>
                </a:lnTo>
                <a:lnTo>
                  <a:pt x="390221" y="4863341"/>
                </a:lnTo>
                <a:lnTo>
                  <a:pt x="412401" y="4828916"/>
                </a:lnTo>
                <a:cubicBezTo>
                  <a:pt x="420784" y="4819963"/>
                  <a:pt x="425356" y="4810580"/>
                  <a:pt x="427237" y="4800483"/>
                </a:cubicBezTo>
                <a:lnTo>
                  <a:pt x="427237" y="4800482"/>
                </a:lnTo>
                <a:cubicBezTo>
                  <a:pt x="429119" y="4790385"/>
                  <a:pt x="428309" y="4779574"/>
                  <a:pt x="425928" y="4767763"/>
                </a:cubicBezTo>
                <a:cubicBezTo>
                  <a:pt x="420022" y="4738234"/>
                  <a:pt x="419640" y="4707563"/>
                  <a:pt x="416021" y="4677654"/>
                </a:cubicBezTo>
                <a:cubicBezTo>
                  <a:pt x="415259" y="4671175"/>
                  <a:pt x="412591" y="4662985"/>
                  <a:pt x="408019" y="4659173"/>
                </a:cubicBezTo>
                <a:cubicBezTo>
                  <a:pt x="351249" y="4612499"/>
                  <a:pt x="350677" y="4546775"/>
                  <a:pt x="348009" y="4482003"/>
                </a:cubicBezTo>
                <a:lnTo>
                  <a:pt x="347247" y="4363890"/>
                </a:lnTo>
                <a:lnTo>
                  <a:pt x="356201" y="4324645"/>
                </a:lnTo>
                <a:cubicBezTo>
                  <a:pt x="368204" y="4300070"/>
                  <a:pt x="383824" y="4277401"/>
                  <a:pt x="396017" y="4253014"/>
                </a:cubicBezTo>
                <a:cubicBezTo>
                  <a:pt x="400781" y="4243872"/>
                  <a:pt x="400971" y="4232060"/>
                  <a:pt x="401733" y="4221391"/>
                </a:cubicBezTo>
                <a:close/>
                <a:moveTo>
                  <a:pt x="332842" y="2836171"/>
                </a:moveTo>
                <a:lnTo>
                  <a:pt x="332842" y="2836172"/>
                </a:lnTo>
                <a:cubicBezTo>
                  <a:pt x="336914" y="2839982"/>
                  <a:pt x="340200" y="2844316"/>
                  <a:pt x="341533" y="2848793"/>
                </a:cubicBezTo>
                <a:lnTo>
                  <a:pt x="358166" y="2903545"/>
                </a:lnTo>
                <a:lnTo>
                  <a:pt x="366072" y="2947858"/>
                </a:lnTo>
                <a:lnTo>
                  <a:pt x="366072" y="2947862"/>
                </a:lnTo>
                <a:lnTo>
                  <a:pt x="362488" y="2982147"/>
                </a:lnTo>
                <a:cubicBezTo>
                  <a:pt x="354392" y="3014152"/>
                  <a:pt x="350582" y="3045776"/>
                  <a:pt x="350796" y="3077400"/>
                </a:cubicBezTo>
                <a:lnTo>
                  <a:pt x="350796" y="3077401"/>
                </a:lnTo>
                <a:cubicBezTo>
                  <a:pt x="351010" y="3109025"/>
                  <a:pt x="355249" y="3140649"/>
                  <a:pt x="363250" y="3172654"/>
                </a:cubicBezTo>
                <a:cubicBezTo>
                  <a:pt x="389159" y="3276480"/>
                  <a:pt x="416591" y="3380305"/>
                  <a:pt x="410877" y="3489467"/>
                </a:cubicBezTo>
                <a:cubicBezTo>
                  <a:pt x="409925" y="3507563"/>
                  <a:pt x="421546" y="3529090"/>
                  <a:pt x="432976" y="3544713"/>
                </a:cubicBezTo>
                <a:cubicBezTo>
                  <a:pt x="438406" y="3552190"/>
                  <a:pt x="442585" y="3557715"/>
                  <a:pt x="445520" y="3562320"/>
                </a:cubicBezTo>
                <a:lnTo>
                  <a:pt x="450598" y="3574407"/>
                </a:lnTo>
                <a:lnTo>
                  <a:pt x="448246" y="3587173"/>
                </a:lnTo>
                <a:cubicBezTo>
                  <a:pt x="446228" y="3592231"/>
                  <a:pt x="442978" y="3598434"/>
                  <a:pt x="438500" y="3606816"/>
                </a:cubicBezTo>
                <a:cubicBezTo>
                  <a:pt x="434118" y="3614818"/>
                  <a:pt x="431452" y="3624724"/>
                  <a:pt x="424974" y="3630631"/>
                </a:cubicBezTo>
                <a:cubicBezTo>
                  <a:pt x="408496" y="3645681"/>
                  <a:pt x="402257" y="3662493"/>
                  <a:pt x="400733" y="3680162"/>
                </a:cubicBezTo>
                <a:lnTo>
                  <a:pt x="400733" y="3680163"/>
                </a:lnTo>
                <a:lnTo>
                  <a:pt x="404781" y="3734837"/>
                </a:lnTo>
                <a:lnTo>
                  <a:pt x="404399" y="3754651"/>
                </a:lnTo>
                <a:cubicBezTo>
                  <a:pt x="398399" y="3767129"/>
                  <a:pt x="396447" y="3778654"/>
                  <a:pt x="398042" y="3789775"/>
                </a:cubicBezTo>
                <a:lnTo>
                  <a:pt x="398042" y="3789776"/>
                </a:lnTo>
                <a:cubicBezTo>
                  <a:pt x="399638" y="3800896"/>
                  <a:pt x="404781" y="3811613"/>
                  <a:pt x="412973" y="3822472"/>
                </a:cubicBezTo>
                <a:lnTo>
                  <a:pt x="427308" y="3852619"/>
                </a:lnTo>
                <a:lnTo>
                  <a:pt x="417926" y="3885336"/>
                </a:lnTo>
                <a:lnTo>
                  <a:pt x="417925" y="3885337"/>
                </a:lnTo>
                <a:cubicBezTo>
                  <a:pt x="398494" y="3910103"/>
                  <a:pt x="388302" y="3935726"/>
                  <a:pt x="386040" y="3962158"/>
                </a:cubicBezTo>
                <a:lnTo>
                  <a:pt x="386040" y="3962159"/>
                </a:lnTo>
                <a:lnTo>
                  <a:pt x="388431" y="4002409"/>
                </a:lnTo>
                <a:lnTo>
                  <a:pt x="401733" y="4043837"/>
                </a:lnTo>
                <a:lnTo>
                  <a:pt x="401733" y="4043839"/>
                </a:lnTo>
                <a:lnTo>
                  <a:pt x="416855" y="4103825"/>
                </a:lnTo>
                <a:lnTo>
                  <a:pt x="405544" y="4165381"/>
                </a:lnTo>
                <a:lnTo>
                  <a:pt x="405543" y="4165382"/>
                </a:lnTo>
                <a:cubicBezTo>
                  <a:pt x="402114" y="4173479"/>
                  <a:pt x="401543" y="4182766"/>
                  <a:pt x="401638" y="4192386"/>
                </a:cubicBezTo>
                <a:lnTo>
                  <a:pt x="401638" y="4192387"/>
                </a:lnTo>
                <a:lnTo>
                  <a:pt x="405543" y="4165383"/>
                </a:lnTo>
                <a:lnTo>
                  <a:pt x="405544" y="4165381"/>
                </a:lnTo>
                <a:lnTo>
                  <a:pt x="414887" y="4134255"/>
                </a:lnTo>
                <a:lnTo>
                  <a:pt x="416855" y="4103825"/>
                </a:lnTo>
                <a:lnTo>
                  <a:pt x="416855" y="4103824"/>
                </a:lnTo>
                <a:cubicBezTo>
                  <a:pt x="415879" y="4083701"/>
                  <a:pt x="410497" y="4063841"/>
                  <a:pt x="401733" y="4043838"/>
                </a:cubicBezTo>
                <a:lnTo>
                  <a:pt x="401733" y="4043837"/>
                </a:lnTo>
                <a:lnTo>
                  <a:pt x="386040" y="3962159"/>
                </a:lnTo>
                <a:lnTo>
                  <a:pt x="395544" y="3923124"/>
                </a:lnTo>
                <a:cubicBezTo>
                  <a:pt x="400804" y="3910318"/>
                  <a:pt x="408210" y="3897721"/>
                  <a:pt x="417925" y="3885338"/>
                </a:cubicBezTo>
                <a:lnTo>
                  <a:pt x="417926" y="3885336"/>
                </a:lnTo>
                <a:lnTo>
                  <a:pt x="426528" y="3868763"/>
                </a:lnTo>
                <a:lnTo>
                  <a:pt x="427308" y="3852619"/>
                </a:lnTo>
                <a:lnTo>
                  <a:pt x="427308" y="3852618"/>
                </a:lnTo>
                <a:cubicBezTo>
                  <a:pt x="425642" y="3842045"/>
                  <a:pt x="420022" y="3831901"/>
                  <a:pt x="412973" y="3822471"/>
                </a:cubicBezTo>
                <a:lnTo>
                  <a:pt x="398042" y="3789775"/>
                </a:lnTo>
                <a:lnTo>
                  <a:pt x="404399" y="3754652"/>
                </a:lnTo>
                <a:cubicBezTo>
                  <a:pt x="407067" y="3749125"/>
                  <a:pt x="405733" y="3741315"/>
                  <a:pt x="404781" y="3734837"/>
                </a:cubicBezTo>
                <a:lnTo>
                  <a:pt x="404781" y="3734836"/>
                </a:lnTo>
                <a:lnTo>
                  <a:pt x="400733" y="3680163"/>
                </a:lnTo>
                <a:lnTo>
                  <a:pt x="407246" y="3654415"/>
                </a:lnTo>
                <a:cubicBezTo>
                  <a:pt x="411056" y="3646122"/>
                  <a:pt x="416735" y="3638157"/>
                  <a:pt x="424974" y="3630632"/>
                </a:cubicBezTo>
                <a:cubicBezTo>
                  <a:pt x="431452" y="3624725"/>
                  <a:pt x="434118" y="3614819"/>
                  <a:pt x="438500" y="3606817"/>
                </a:cubicBezTo>
                <a:cubicBezTo>
                  <a:pt x="447455" y="3590053"/>
                  <a:pt x="451503" y="3582004"/>
                  <a:pt x="450598" y="3574408"/>
                </a:cubicBezTo>
                <a:lnTo>
                  <a:pt x="450598" y="3574407"/>
                </a:lnTo>
                <a:cubicBezTo>
                  <a:pt x="449693" y="3566810"/>
                  <a:pt x="443835" y="3559667"/>
                  <a:pt x="432976" y="3544712"/>
                </a:cubicBezTo>
                <a:cubicBezTo>
                  <a:pt x="421546" y="3529089"/>
                  <a:pt x="409925" y="3507562"/>
                  <a:pt x="410877" y="3489466"/>
                </a:cubicBezTo>
                <a:cubicBezTo>
                  <a:pt x="416591" y="3380304"/>
                  <a:pt x="389159" y="3276479"/>
                  <a:pt x="363250" y="3172653"/>
                </a:cubicBezTo>
                <a:lnTo>
                  <a:pt x="350796" y="3077401"/>
                </a:lnTo>
                <a:lnTo>
                  <a:pt x="362488" y="2982148"/>
                </a:lnTo>
                <a:cubicBezTo>
                  <a:pt x="365441" y="2970575"/>
                  <a:pt x="366442" y="2959156"/>
                  <a:pt x="366072" y="2947862"/>
                </a:cubicBezTo>
                <a:lnTo>
                  <a:pt x="366072" y="2947861"/>
                </a:lnTo>
                <a:lnTo>
                  <a:pt x="366072" y="2947858"/>
                </a:lnTo>
                <a:lnTo>
                  <a:pt x="361441" y="2914327"/>
                </a:lnTo>
                <a:lnTo>
                  <a:pt x="358166" y="2903545"/>
                </a:lnTo>
                <a:lnTo>
                  <a:pt x="357138" y="2897784"/>
                </a:lnTo>
                <a:cubicBezTo>
                  <a:pt x="352392" y="2881306"/>
                  <a:pt x="346534" y="2865009"/>
                  <a:pt x="341533" y="2848792"/>
                </a:cubicBezTo>
                <a:close/>
                <a:moveTo>
                  <a:pt x="296001" y="2745351"/>
                </a:moveTo>
                <a:lnTo>
                  <a:pt x="289670" y="2770757"/>
                </a:lnTo>
                <a:lnTo>
                  <a:pt x="290080" y="2778005"/>
                </a:lnTo>
                <a:lnTo>
                  <a:pt x="289301" y="2782304"/>
                </a:lnTo>
                <a:lnTo>
                  <a:pt x="290501" y="2785439"/>
                </a:lnTo>
                <a:lnTo>
                  <a:pt x="290929" y="2793022"/>
                </a:lnTo>
                <a:lnTo>
                  <a:pt x="300579" y="2811779"/>
                </a:lnTo>
                <a:lnTo>
                  <a:pt x="300582" y="2811786"/>
                </a:lnTo>
                <a:lnTo>
                  <a:pt x="300583" y="2811786"/>
                </a:lnTo>
                <a:lnTo>
                  <a:pt x="300579" y="2811779"/>
                </a:lnTo>
                <a:lnTo>
                  <a:pt x="290501" y="2785439"/>
                </a:lnTo>
                <a:lnTo>
                  <a:pt x="290080" y="2778005"/>
                </a:lnTo>
                <a:close/>
                <a:moveTo>
                  <a:pt x="817328" y="1508457"/>
                </a:moveTo>
                <a:lnTo>
                  <a:pt x="845421" y="1596212"/>
                </a:lnTo>
                <a:cubicBezTo>
                  <a:pt x="847898" y="1604977"/>
                  <a:pt x="846373" y="1615835"/>
                  <a:pt x="843517" y="1624979"/>
                </a:cubicBezTo>
                <a:cubicBezTo>
                  <a:pt x="833801" y="1656222"/>
                  <a:pt x="809415" y="1676035"/>
                  <a:pt x="786935" y="1697752"/>
                </a:cubicBezTo>
                <a:cubicBezTo>
                  <a:pt x="777029" y="1707278"/>
                  <a:pt x="769981" y="1720422"/>
                  <a:pt x="764267" y="1733187"/>
                </a:cubicBezTo>
                <a:cubicBezTo>
                  <a:pt x="749595" y="1766334"/>
                  <a:pt x="736452" y="1800245"/>
                  <a:pt x="722546" y="1833774"/>
                </a:cubicBezTo>
                <a:cubicBezTo>
                  <a:pt x="721212" y="1837012"/>
                  <a:pt x="717783" y="1839678"/>
                  <a:pt x="714925" y="1842157"/>
                </a:cubicBezTo>
                <a:cubicBezTo>
                  <a:pt x="684824" y="1866921"/>
                  <a:pt x="654535" y="1891496"/>
                  <a:pt x="624434" y="1916453"/>
                </a:cubicBezTo>
                <a:cubicBezTo>
                  <a:pt x="618720" y="1921215"/>
                  <a:pt x="614528" y="1928075"/>
                  <a:pt x="609004" y="1933218"/>
                </a:cubicBezTo>
                <a:cubicBezTo>
                  <a:pt x="601384" y="1940458"/>
                  <a:pt x="594143" y="1949602"/>
                  <a:pt x="584999" y="1953412"/>
                </a:cubicBezTo>
                <a:cubicBezTo>
                  <a:pt x="556234" y="1965223"/>
                  <a:pt x="543850" y="1987893"/>
                  <a:pt x="538516" y="2016468"/>
                </a:cubicBezTo>
                <a:cubicBezTo>
                  <a:pt x="533563" y="2042569"/>
                  <a:pt x="529371" y="2068668"/>
                  <a:pt x="523657" y="2094577"/>
                </a:cubicBezTo>
                <a:cubicBezTo>
                  <a:pt x="516799" y="2126200"/>
                  <a:pt x="509369" y="2157635"/>
                  <a:pt x="500986" y="2188878"/>
                </a:cubicBezTo>
                <a:cubicBezTo>
                  <a:pt x="497366" y="2202403"/>
                  <a:pt x="493176" y="2216691"/>
                  <a:pt x="485746" y="2228313"/>
                </a:cubicBezTo>
                <a:cubicBezTo>
                  <a:pt x="465171" y="2260889"/>
                  <a:pt x="451265" y="2295752"/>
                  <a:pt x="456789" y="2334043"/>
                </a:cubicBezTo>
                <a:cubicBezTo>
                  <a:pt x="461171" y="2364714"/>
                  <a:pt x="449931" y="2390433"/>
                  <a:pt x="432404" y="2409484"/>
                </a:cubicBezTo>
                <a:cubicBezTo>
                  <a:pt x="424451" y="2418153"/>
                  <a:pt x="418938" y="2426976"/>
                  <a:pt x="415304" y="2435912"/>
                </a:cubicBezTo>
                <a:lnTo>
                  <a:pt x="415304" y="2435912"/>
                </a:lnTo>
                <a:lnTo>
                  <a:pt x="415303" y="2435912"/>
                </a:lnTo>
                <a:lnTo>
                  <a:pt x="412309" y="2449831"/>
                </a:lnTo>
                <a:lnTo>
                  <a:pt x="409472" y="2463016"/>
                </a:lnTo>
                <a:lnTo>
                  <a:pt x="409472" y="2463017"/>
                </a:lnTo>
                <a:lnTo>
                  <a:pt x="411535" y="2490550"/>
                </a:lnTo>
                <a:lnTo>
                  <a:pt x="418115" y="2518262"/>
                </a:lnTo>
                <a:lnTo>
                  <a:pt x="418115" y="2518264"/>
                </a:lnTo>
                <a:lnTo>
                  <a:pt x="421759" y="2545006"/>
                </a:lnTo>
                <a:lnTo>
                  <a:pt x="417545" y="2571033"/>
                </a:lnTo>
                <a:cubicBezTo>
                  <a:pt x="405543" y="2612944"/>
                  <a:pt x="372966" y="2640949"/>
                  <a:pt x="344391" y="2668000"/>
                </a:cubicBezTo>
                <a:cubicBezTo>
                  <a:pt x="320006" y="2691053"/>
                  <a:pt x="306290" y="2716962"/>
                  <a:pt x="296001" y="2745347"/>
                </a:cubicBezTo>
                <a:lnTo>
                  <a:pt x="296001" y="2745348"/>
                </a:lnTo>
                <a:cubicBezTo>
                  <a:pt x="306290" y="2716963"/>
                  <a:pt x="320006" y="2691054"/>
                  <a:pt x="344391" y="2668001"/>
                </a:cubicBezTo>
                <a:cubicBezTo>
                  <a:pt x="372966" y="2640950"/>
                  <a:pt x="405543" y="2612945"/>
                  <a:pt x="417545" y="2571034"/>
                </a:cubicBezTo>
                <a:cubicBezTo>
                  <a:pt x="420117" y="2561985"/>
                  <a:pt x="421593" y="2553555"/>
                  <a:pt x="421760" y="2545006"/>
                </a:cubicBezTo>
                <a:lnTo>
                  <a:pt x="421759" y="2545006"/>
                </a:lnTo>
                <a:lnTo>
                  <a:pt x="421760" y="2545005"/>
                </a:lnTo>
                <a:cubicBezTo>
                  <a:pt x="421926" y="2536456"/>
                  <a:pt x="420783" y="2527789"/>
                  <a:pt x="418115" y="2518263"/>
                </a:cubicBezTo>
                <a:lnTo>
                  <a:pt x="418115" y="2518262"/>
                </a:lnTo>
                <a:lnTo>
                  <a:pt x="409472" y="2463017"/>
                </a:lnTo>
                <a:lnTo>
                  <a:pt x="412309" y="2449831"/>
                </a:lnTo>
                <a:lnTo>
                  <a:pt x="415304" y="2435912"/>
                </a:lnTo>
                <a:lnTo>
                  <a:pt x="432404" y="2409485"/>
                </a:lnTo>
                <a:cubicBezTo>
                  <a:pt x="449931" y="2390434"/>
                  <a:pt x="461171" y="2364715"/>
                  <a:pt x="456789" y="2334044"/>
                </a:cubicBezTo>
                <a:cubicBezTo>
                  <a:pt x="451265" y="2295753"/>
                  <a:pt x="465171" y="2260890"/>
                  <a:pt x="485746" y="2228314"/>
                </a:cubicBezTo>
                <a:cubicBezTo>
                  <a:pt x="493176" y="2216692"/>
                  <a:pt x="497366" y="2202404"/>
                  <a:pt x="500986" y="2188879"/>
                </a:cubicBezTo>
                <a:cubicBezTo>
                  <a:pt x="509369" y="2157636"/>
                  <a:pt x="516799" y="2126201"/>
                  <a:pt x="523657" y="2094578"/>
                </a:cubicBezTo>
                <a:cubicBezTo>
                  <a:pt x="529371" y="2068669"/>
                  <a:pt x="533563" y="2042570"/>
                  <a:pt x="538516" y="2016469"/>
                </a:cubicBezTo>
                <a:cubicBezTo>
                  <a:pt x="543850" y="1987894"/>
                  <a:pt x="556234" y="1965224"/>
                  <a:pt x="584999" y="1953413"/>
                </a:cubicBezTo>
                <a:cubicBezTo>
                  <a:pt x="594143" y="1949603"/>
                  <a:pt x="601384" y="1940459"/>
                  <a:pt x="609004" y="1933219"/>
                </a:cubicBezTo>
                <a:cubicBezTo>
                  <a:pt x="614528" y="1928076"/>
                  <a:pt x="618720" y="1921216"/>
                  <a:pt x="624434" y="1916454"/>
                </a:cubicBezTo>
                <a:cubicBezTo>
                  <a:pt x="654535" y="1891497"/>
                  <a:pt x="684824" y="1866922"/>
                  <a:pt x="714925" y="1842158"/>
                </a:cubicBezTo>
                <a:cubicBezTo>
                  <a:pt x="717783" y="1839679"/>
                  <a:pt x="721212" y="1837013"/>
                  <a:pt x="722546" y="1833775"/>
                </a:cubicBezTo>
                <a:cubicBezTo>
                  <a:pt x="736452" y="1800246"/>
                  <a:pt x="749596" y="1766335"/>
                  <a:pt x="764267" y="1733188"/>
                </a:cubicBezTo>
                <a:cubicBezTo>
                  <a:pt x="769981" y="1720423"/>
                  <a:pt x="777029" y="1707279"/>
                  <a:pt x="786936" y="1697753"/>
                </a:cubicBezTo>
                <a:cubicBezTo>
                  <a:pt x="809416" y="1676036"/>
                  <a:pt x="833801" y="1656223"/>
                  <a:pt x="843517" y="1624980"/>
                </a:cubicBezTo>
                <a:cubicBezTo>
                  <a:pt x="846374" y="1615836"/>
                  <a:pt x="847899" y="1604978"/>
                  <a:pt x="845422" y="1596213"/>
                </a:cubicBezTo>
                <a:close/>
                <a:moveTo>
                  <a:pt x="798723" y="1459072"/>
                </a:moveTo>
                <a:lnTo>
                  <a:pt x="807941" y="1481571"/>
                </a:lnTo>
                <a:lnTo>
                  <a:pt x="798724" y="1459073"/>
                </a:lnTo>
                <a:close/>
                <a:moveTo>
                  <a:pt x="779530" y="1268757"/>
                </a:moveTo>
                <a:lnTo>
                  <a:pt x="774363" y="1286068"/>
                </a:lnTo>
                <a:cubicBezTo>
                  <a:pt x="759789" y="1306929"/>
                  <a:pt x="753550" y="1328551"/>
                  <a:pt x="752025" y="1350626"/>
                </a:cubicBezTo>
                <a:lnTo>
                  <a:pt x="757620" y="1413839"/>
                </a:lnTo>
                <a:lnTo>
                  <a:pt x="752026" y="1350627"/>
                </a:lnTo>
                <a:cubicBezTo>
                  <a:pt x="753550" y="1328552"/>
                  <a:pt x="759790" y="1306929"/>
                  <a:pt x="774363" y="1286069"/>
                </a:cubicBezTo>
                <a:cubicBezTo>
                  <a:pt x="777506" y="1281688"/>
                  <a:pt x="779078" y="1275401"/>
                  <a:pt x="779530" y="1268757"/>
                </a:cubicBezTo>
                <a:close/>
                <a:moveTo>
                  <a:pt x="837801" y="773034"/>
                </a:moveTo>
                <a:lnTo>
                  <a:pt x="829801" y="854378"/>
                </a:lnTo>
                <a:cubicBezTo>
                  <a:pt x="827515" y="878955"/>
                  <a:pt x="826753" y="903721"/>
                  <a:pt x="798747" y="915342"/>
                </a:cubicBezTo>
                <a:cubicBezTo>
                  <a:pt x="794365" y="917058"/>
                  <a:pt x="791127" y="922772"/>
                  <a:pt x="788269" y="927154"/>
                </a:cubicBezTo>
                <a:cubicBezTo>
                  <a:pt x="744261" y="994784"/>
                  <a:pt x="745405" y="1030979"/>
                  <a:pt x="791889" y="1097086"/>
                </a:cubicBezTo>
                <a:cubicBezTo>
                  <a:pt x="796651" y="1103944"/>
                  <a:pt x="800081" y="1118612"/>
                  <a:pt x="796271" y="1123184"/>
                </a:cubicBezTo>
                <a:cubicBezTo>
                  <a:pt x="780459" y="1142616"/>
                  <a:pt x="773411" y="1162953"/>
                  <a:pt x="771553" y="1184028"/>
                </a:cubicBezTo>
                <a:cubicBezTo>
                  <a:pt x="773411" y="1162953"/>
                  <a:pt x="780460" y="1142617"/>
                  <a:pt x="796272" y="1123185"/>
                </a:cubicBezTo>
                <a:cubicBezTo>
                  <a:pt x="800082" y="1118613"/>
                  <a:pt x="796652" y="1103945"/>
                  <a:pt x="791890" y="1097087"/>
                </a:cubicBezTo>
                <a:cubicBezTo>
                  <a:pt x="745406" y="1030980"/>
                  <a:pt x="744262" y="994785"/>
                  <a:pt x="788270" y="927155"/>
                </a:cubicBezTo>
                <a:cubicBezTo>
                  <a:pt x="791128" y="922773"/>
                  <a:pt x="794366" y="917059"/>
                  <a:pt x="798748" y="915343"/>
                </a:cubicBezTo>
                <a:cubicBezTo>
                  <a:pt x="826753" y="903722"/>
                  <a:pt x="827515" y="878956"/>
                  <a:pt x="829801" y="854379"/>
                </a:cubicBezTo>
                <a:cubicBezTo>
                  <a:pt x="832277" y="827329"/>
                  <a:pt x="835515" y="800276"/>
                  <a:pt x="837801" y="773035"/>
                </a:cubicBezTo>
                <a:close/>
                <a:moveTo>
                  <a:pt x="782400" y="517850"/>
                </a:moveTo>
                <a:lnTo>
                  <a:pt x="791317" y="556046"/>
                </a:lnTo>
                <a:cubicBezTo>
                  <a:pt x="793413" y="564047"/>
                  <a:pt x="798937" y="572621"/>
                  <a:pt x="797795" y="580049"/>
                </a:cubicBezTo>
                <a:cubicBezTo>
                  <a:pt x="794461" y="601577"/>
                  <a:pt x="796890" y="622200"/>
                  <a:pt x="801176" y="642536"/>
                </a:cubicBezTo>
                <a:lnTo>
                  <a:pt x="813700" y="694927"/>
                </a:lnTo>
                <a:lnTo>
                  <a:pt x="801177" y="642537"/>
                </a:lnTo>
                <a:cubicBezTo>
                  <a:pt x="796891" y="622200"/>
                  <a:pt x="794462" y="601578"/>
                  <a:pt x="797796" y="580050"/>
                </a:cubicBezTo>
                <a:cubicBezTo>
                  <a:pt x="798938" y="572622"/>
                  <a:pt x="793414" y="564048"/>
                  <a:pt x="791318" y="556047"/>
                </a:cubicBezTo>
                <a:close/>
                <a:moveTo>
                  <a:pt x="783887" y="313532"/>
                </a:moveTo>
                <a:lnTo>
                  <a:pt x="786245" y="324057"/>
                </a:lnTo>
                <a:cubicBezTo>
                  <a:pt x="786031" y="328963"/>
                  <a:pt x="785126" y="334583"/>
                  <a:pt x="784459" y="338869"/>
                </a:cubicBezTo>
                <a:lnTo>
                  <a:pt x="784453" y="338902"/>
                </a:lnTo>
                <a:lnTo>
                  <a:pt x="778363" y="367327"/>
                </a:lnTo>
                <a:lnTo>
                  <a:pt x="774553" y="395639"/>
                </a:lnTo>
                <a:lnTo>
                  <a:pt x="784453" y="338902"/>
                </a:lnTo>
                <a:lnTo>
                  <a:pt x="784460" y="338870"/>
                </a:lnTo>
                <a:cubicBezTo>
                  <a:pt x="785794" y="330298"/>
                  <a:pt x="788080" y="316389"/>
                  <a:pt x="783888" y="313533"/>
                </a:cubicBezTo>
                <a:close/>
                <a:moveTo>
                  <a:pt x="761560" y="281567"/>
                </a:moveTo>
                <a:lnTo>
                  <a:pt x="766454" y="295414"/>
                </a:lnTo>
                <a:lnTo>
                  <a:pt x="766455" y="295414"/>
                </a:lnTo>
                <a:close/>
                <a:moveTo>
                  <a:pt x="774880" y="24485"/>
                </a:moveTo>
                <a:lnTo>
                  <a:pt x="777142" y="74128"/>
                </a:lnTo>
                <a:cubicBezTo>
                  <a:pt x="775758" y="100173"/>
                  <a:pt x="771253" y="125875"/>
                  <a:pt x="767023" y="151568"/>
                </a:cubicBezTo>
                <a:lnTo>
                  <a:pt x="766824" y="153387"/>
                </a:lnTo>
                <a:lnTo>
                  <a:pt x="763010" y="177270"/>
                </a:lnTo>
                <a:lnTo>
                  <a:pt x="758551" y="228943"/>
                </a:lnTo>
                <a:lnTo>
                  <a:pt x="766824" y="153387"/>
                </a:lnTo>
                <a:lnTo>
                  <a:pt x="771220" y="125860"/>
                </a:lnTo>
                <a:cubicBezTo>
                  <a:pt x="773910" y="108702"/>
                  <a:pt x="776220" y="91491"/>
                  <a:pt x="777143" y="74128"/>
                </a:cubicBezTo>
                <a:close/>
                <a:moveTo>
                  <a:pt x="313354" y="0"/>
                </a:moveTo>
                <a:lnTo>
                  <a:pt x="777461" y="0"/>
                </a:lnTo>
                <a:lnTo>
                  <a:pt x="774743" y="21485"/>
                </a:lnTo>
                <a:lnTo>
                  <a:pt x="777461" y="0"/>
                </a:lnTo>
                <a:lnTo>
                  <a:pt x="4523171" y="1"/>
                </a:lnTo>
                <a:lnTo>
                  <a:pt x="4523171" y="6858000"/>
                </a:lnTo>
                <a:lnTo>
                  <a:pt x="284400" y="6858000"/>
                </a:lnTo>
                <a:lnTo>
                  <a:pt x="112147" y="6858000"/>
                </a:lnTo>
                <a:lnTo>
                  <a:pt x="102447" y="6815515"/>
                </a:lnTo>
                <a:cubicBezTo>
                  <a:pt x="96923" y="6793034"/>
                  <a:pt x="87016" y="6771318"/>
                  <a:pt x="83396" y="6748457"/>
                </a:cubicBezTo>
                <a:cubicBezTo>
                  <a:pt x="74824" y="6694163"/>
                  <a:pt x="68728" y="6639487"/>
                  <a:pt x="61870" y="6584811"/>
                </a:cubicBezTo>
                <a:cubicBezTo>
                  <a:pt x="54821" y="6528423"/>
                  <a:pt x="47391" y="6472224"/>
                  <a:pt x="41105" y="6415832"/>
                </a:cubicBezTo>
                <a:cubicBezTo>
                  <a:pt x="37865" y="6384971"/>
                  <a:pt x="37295" y="6353918"/>
                  <a:pt x="34247" y="6323057"/>
                </a:cubicBezTo>
                <a:cubicBezTo>
                  <a:pt x="31579" y="6296004"/>
                  <a:pt x="26626" y="6269143"/>
                  <a:pt x="23386" y="6242092"/>
                </a:cubicBezTo>
                <a:cubicBezTo>
                  <a:pt x="20720" y="6218659"/>
                  <a:pt x="19196" y="6195036"/>
                  <a:pt x="16528" y="6171604"/>
                </a:cubicBezTo>
                <a:cubicBezTo>
                  <a:pt x="12148" y="6134074"/>
                  <a:pt x="7194" y="6096735"/>
                  <a:pt x="2622" y="6059396"/>
                </a:cubicBezTo>
                <a:lnTo>
                  <a:pt x="0" y="6041768"/>
                </a:lnTo>
                <a:lnTo>
                  <a:pt x="0" y="6000936"/>
                </a:lnTo>
                <a:lnTo>
                  <a:pt x="3670" y="5957594"/>
                </a:lnTo>
                <a:lnTo>
                  <a:pt x="0" y="5912510"/>
                </a:lnTo>
                <a:lnTo>
                  <a:pt x="0" y="5886400"/>
                </a:lnTo>
                <a:lnTo>
                  <a:pt x="1098" y="5864317"/>
                </a:lnTo>
                <a:cubicBezTo>
                  <a:pt x="7576" y="5839360"/>
                  <a:pt x="16720" y="5815168"/>
                  <a:pt x="24720" y="5790591"/>
                </a:cubicBezTo>
                <a:cubicBezTo>
                  <a:pt x="25672" y="5787923"/>
                  <a:pt x="25864" y="5784685"/>
                  <a:pt x="26434" y="5781829"/>
                </a:cubicBezTo>
                <a:cubicBezTo>
                  <a:pt x="29675" y="5765634"/>
                  <a:pt x="32913" y="5749633"/>
                  <a:pt x="35771" y="5733439"/>
                </a:cubicBezTo>
                <a:cubicBezTo>
                  <a:pt x="37295" y="5724677"/>
                  <a:pt x="37485" y="5715722"/>
                  <a:pt x="38819" y="5706958"/>
                </a:cubicBezTo>
                <a:cubicBezTo>
                  <a:pt x="44153" y="5673049"/>
                  <a:pt x="35199" y="5635710"/>
                  <a:pt x="58250" y="5606371"/>
                </a:cubicBezTo>
                <a:cubicBezTo>
                  <a:pt x="73110" y="5587320"/>
                  <a:pt x="69680" y="5568841"/>
                  <a:pt x="67394" y="5548459"/>
                </a:cubicBezTo>
                <a:cubicBezTo>
                  <a:pt x="65680" y="5533026"/>
                  <a:pt x="66252" y="5517214"/>
                  <a:pt x="66060" y="5501593"/>
                </a:cubicBezTo>
                <a:cubicBezTo>
                  <a:pt x="65490" y="5474160"/>
                  <a:pt x="65298" y="5446727"/>
                  <a:pt x="64346" y="5419294"/>
                </a:cubicBezTo>
                <a:cubicBezTo>
                  <a:pt x="63966" y="5410530"/>
                  <a:pt x="59202" y="5401578"/>
                  <a:pt x="59964" y="5393004"/>
                </a:cubicBezTo>
                <a:cubicBezTo>
                  <a:pt x="63584" y="5353378"/>
                  <a:pt x="69300" y="5313753"/>
                  <a:pt x="72538" y="5274128"/>
                </a:cubicBezTo>
                <a:cubicBezTo>
                  <a:pt x="74442" y="5251649"/>
                  <a:pt x="70824" y="5228596"/>
                  <a:pt x="73490" y="5206307"/>
                </a:cubicBezTo>
                <a:cubicBezTo>
                  <a:pt x="76538" y="5180590"/>
                  <a:pt x="84348" y="5155444"/>
                  <a:pt x="89113" y="5129915"/>
                </a:cubicBezTo>
                <a:cubicBezTo>
                  <a:pt x="90445" y="5122866"/>
                  <a:pt x="88731" y="5115056"/>
                  <a:pt x="88351" y="5107626"/>
                </a:cubicBezTo>
                <a:cubicBezTo>
                  <a:pt x="87968" y="5099244"/>
                  <a:pt x="87206" y="5091051"/>
                  <a:pt x="87016" y="5082669"/>
                </a:cubicBezTo>
                <a:cubicBezTo>
                  <a:pt x="86634" y="5057140"/>
                  <a:pt x="87206" y="5031613"/>
                  <a:pt x="85872" y="5006085"/>
                </a:cubicBezTo>
                <a:cubicBezTo>
                  <a:pt x="85110" y="4990464"/>
                  <a:pt x="77300" y="4974081"/>
                  <a:pt x="80158" y="4959601"/>
                </a:cubicBezTo>
                <a:cubicBezTo>
                  <a:pt x="85682" y="4930074"/>
                  <a:pt x="73300" y="4900545"/>
                  <a:pt x="83586" y="4871018"/>
                </a:cubicBezTo>
                <a:cubicBezTo>
                  <a:pt x="86634" y="4861872"/>
                  <a:pt x="79014" y="4849299"/>
                  <a:pt x="78634" y="4838249"/>
                </a:cubicBezTo>
                <a:cubicBezTo>
                  <a:pt x="77682" y="4810626"/>
                  <a:pt x="77872" y="4783003"/>
                  <a:pt x="78062" y="4755380"/>
                </a:cubicBezTo>
                <a:cubicBezTo>
                  <a:pt x="78252" y="4730613"/>
                  <a:pt x="75586" y="4704894"/>
                  <a:pt x="80920" y="4681082"/>
                </a:cubicBezTo>
                <a:cubicBezTo>
                  <a:pt x="86634" y="4656125"/>
                  <a:pt x="85872" y="4633646"/>
                  <a:pt x="79396" y="4609451"/>
                </a:cubicBezTo>
                <a:cubicBezTo>
                  <a:pt x="75014" y="4592877"/>
                  <a:pt x="74442" y="4575350"/>
                  <a:pt x="73110" y="4558206"/>
                </a:cubicBezTo>
                <a:cubicBezTo>
                  <a:pt x="71586" y="4539727"/>
                  <a:pt x="75586" y="4519342"/>
                  <a:pt x="69300" y="4502578"/>
                </a:cubicBezTo>
                <a:cubicBezTo>
                  <a:pt x="50629" y="4452664"/>
                  <a:pt x="46629" y="4401418"/>
                  <a:pt x="46629" y="4349221"/>
                </a:cubicBezTo>
                <a:cubicBezTo>
                  <a:pt x="46629" y="4339694"/>
                  <a:pt x="49295" y="4329978"/>
                  <a:pt x="52153" y="4320836"/>
                </a:cubicBezTo>
                <a:cubicBezTo>
                  <a:pt x="69300" y="4267492"/>
                  <a:pt x="67776" y="4213960"/>
                  <a:pt x="57297" y="4159666"/>
                </a:cubicBezTo>
                <a:cubicBezTo>
                  <a:pt x="55011" y="4148426"/>
                  <a:pt x="54629" y="4135853"/>
                  <a:pt x="56915" y="4124613"/>
                </a:cubicBezTo>
                <a:cubicBezTo>
                  <a:pt x="63584" y="4092988"/>
                  <a:pt x="74634" y="4062317"/>
                  <a:pt x="79396" y="4030502"/>
                </a:cubicBezTo>
                <a:cubicBezTo>
                  <a:pt x="87206" y="3977924"/>
                  <a:pt x="60918" y="3932393"/>
                  <a:pt x="43771" y="3885337"/>
                </a:cubicBezTo>
                <a:cubicBezTo>
                  <a:pt x="31627" y="3851760"/>
                  <a:pt x="8016" y="3821934"/>
                  <a:pt x="426" y="3786776"/>
                </a:cubicBezTo>
                <a:lnTo>
                  <a:pt x="0" y="3773896"/>
                </a:lnTo>
                <a:lnTo>
                  <a:pt x="0" y="3393881"/>
                </a:lnTo>
                <a:lnTo>
                  <a:pt x="11838" y="3359515"/>
                </a:lnTo>
                <a:cubicBezTo>
                  <a:pt x="14434" y="3346204"/>
                  <a:pt x="14910" y="3332773"/>
                  <a:pt x="12910" y="3318770"/>
                </a:cubicBezTo>
                <a:cubicBezTo>
                  <a:pt x="12243" y="3314103"/>
                  <a:pt x="9909" y="3308769"/>
                  <a:pt x="6718" y="3304078"/>
                </a:cubicBezTo>
                <a:lnTo>
                  <a:pt x="0" y="3297656"/>
                </a:lnTo>
                <a:lnTo>
                  <a:pt x="0" y="3207866"/>
                </a:lnTo>
                <a:lnTo>
                  <a:pt x="15553" y="3186770"/>
                </a:lnTo>
                <a:cubicBezTo>
                  <a:pt x="28483" y="3162328"/>
                  <a:pt x="30484" y="3134646"/>
                  <a:pt x="36341" y="3107499"/>
                </a:cubicBezTo>
                <a:cubicBezTo>
                  <a:pt x="41105" y="3085402"/>
                  <a:pt x="41295" y="3064826"/>
                  <a:pt x="38057" y="3042727"/>
                </a:cubicBezTo>
                <a:cubicBezTo>
                  <a:pt x="30817" y="2994721"/>
                  <a:pt x="41105" y="2948046"/>
                  <a:pt x="54249" y="2901942"/>
                </a:cubicBezTo>
                <a:cubicBezTo>
                  <a:pt x="63012" y="2871461"/>
                  <a:pt x="68346" y="2840218"/>
                  <a:pt x="77300" y="2809929"/>
                </a:cubicBezTo>
                <a:cubicBezTo>
                  <a:pt x="84158" y="2787258"/>
                  <a:pt x="92351" y="2764589"/>
                  <a:pt x="103399" y="2743825"/>
                </a:cubicBezTo>
                <a:cubicBezTo>
                  <a:pt x="119594" y="2713722"/>
                  <a:pt x="143978" y="2687435"/>
                  <a:pt x="137500" y="2649142"/>
                </a:cubicBezTo>
                <a:cubicBezTo>
                  <a:pt x="131786" y="2615420"/>
                  <a:pt x="143786" y="2584941"/>
                  <a:pt x="155217" y="2554078"/>
                </a:cubicBezTo>
                <a:cubicBezTo>
                  <a:pt x="163599" y="2531408"/>
                  <a:pt x="172173" y="2508741"/>
                  <a:pt x="177507" y="2485306"/>
                </a:cubicBezTo>
                <a:cubicBezTo>
                  <a:pt x="183794" y="2457491"/>
                  <a:pt x="181126" y="2426058"/>
                  <a:pt x="192748" y="2401291"/>
                </a:cubicBezTo>
                <a:cubicBezTo>
                  <a:pt x="204940" y="2375382"/>
                  <a:pt x="196748" y="2353858"/>
                  <a:pt x="193318" y="2330805"/>
                </a:cubicBezTo>
                <a:cubicBezTo>
                  <a:pt x="187984" y="2294038"/>
                  <a:pt x="178077" y="2257458"/>
                  <a:pt x="190652" y="2220311"/>
                </a:cubicBezTo>
                <a:cubicBezTo>
                  <a:pt x="205892" y="2175162"/>
                  <a:pt x="222275" y="2130392"/>
                  <a:pt x="236753" y="2085053"/>
                </a:cubicBezTo>
                <a:cubicBezTo>
                  <a:pt x="242280" y="2067524"/>
                  <a:pt x="244566" y="2048667"/>
                  <a:pt x="247042" y="2030377"/>
                </a:cubicBezTo>
                <a:cubicBezTo>
                  <a:pt x="249138" y="2013042"/>
                  <a:pt x="243804" y="1992278"/>
                  <a:pt x="251804" y="1978939"/>
                </a:cubicBezTo>
                <a:cubicBezTo>
                  <a:pt x="272379" y="1944648"/>
                  <a:pt x="282475" y="1909407"/>
                  <a:pt x="282475" y="1869779"/>
                </a:cubicBezTo>
                <a:cubicBezTo>
                  <a:pt x="282475" y="1854919"/>
                  <a:pt x="291049" y="1840440"/>
                  <a:pt x="292573" y="1825392"/>
                </a:cubicBezTo>
                <a:cubicBezTo>
                  <a:pt x="294477" y="1804815"/>
                  <a:pt x="299622" y="1781193"/>
                  <a:pt x="292381" y="1763286"/>
                </a:cubicBezTo>
                <a:cubicBezTo>
                  <a:pt x="275237" y="1721184"/>
                  <a:pt x="289525" y="1687085"/>
                  <a:pt x="306480" y="1650316"/>
                </a:cubicBezTo>
                <a:cubicBezTo>
                  <a:pt x="323244" y="1614119"/>
                  <a:pt x="336579" y="1576018"/>
                  <a:pt x="347629" y="1537536"/>
                </a:cubicBezTo>
                <a:cubicBezTo>
                  <a:pt x="351629" y="1523058"/>
                  <a:pt x="344961" y="1505723"/>
                  <a:pt x="343629" y="1489719"/>
                </a:cubicBezTo>
                <a:cubicBezTo>
                  <a:pt x="343247" y="1484003"/>
                  <a:pt x="342675" y="1477716"/>
                  <a:pt x="344581" y="1472574"/>
                </a:cubicBezTo>
                <a:cubicBezTo>
                  <a:pt x="362870" y="1422853"/>
                  <a:pt x="376776" y="1372367"/>
                  <a:pt x="367252" y="1318455"/>
                </a:cubicBezTo>
                <a:cubicBezTo>
                  <a:pt x="366298" y="1313503"/>
                  <a:pt x="368394" y="1307977"/>
                  <a:pt x="369728" y="1303023"/>
                </a:cubicBezTo>
                <a:cubicBezTo>
                  <a:pt x="376586" y="1278828"/>
                  <a:pt x="387444" y="1255205"/>
                  <a:pt x="389921" y="1230632"/>
                </a:cubicBezTo>
                <a:cubicBezTo>
                  <a:pt x="396017" y="1170050"/>
                  <a:pt x="398495" y="1109090"/>
                  <a:pt x="402495" y="1048124"/>
                </a:cubicBezTo>
                <a:cubicBezTo>
                  <a:pt x="402685" y="1044314"/>
                  <a:pt x="402685" y="1040314"/>
                  <a:pt x="404019" y="1036886"/>
                </a:cubicBezTo>
                <a:cubicBezTo>
                  <a:pt x="412211" y="1014405"/>
                  <a:pt x="409543" y="994784"/>
                  <a:pt x="393923" y="975732"/>
                </a:cubicBezTo>
                <a:cubicBezTo>
                  <a:pt x="387064" y="967349"/>
                  <a:pt x="383444" y="955919"/>
                  <a:pt x="379634" y="945443"/>
                </a:cubicBezTo>
                <a:cubicBezTo>
                  <a:pt x="373918" y="930010"/>
                  <a:pt x="368394" y="914199"/>
                  <a:pt x="364774" y="898197"/>
                </a:cubicBezTo>
                <a:cubicBezTo>
                  <a:pt x="361346" y="882383"/>
                  <a:pt x="356583" y="865429"/>
                  <a:pt x="359250" y="850188"/>
                </a:cubicBezTo>
                <a:cubicBezTo>
                  <a:pt x="364012" y="822755"/>
                  <a:pt x="374680" y="796654"/>
                  <a:pt x="381730" y="769604"/>
                </a:cubicBezTo>
                <a:cubicBezTo>
                  <a:pt x="384206" y="760269"/>
                  <a:pt x="383824" y="749981"/>
                  <a:pt x="384016" y="740267"/>
                </a:cubicBezTo>
                <a:cubicBezTo>
                  <a:pt x="384586" y="717976"/>
                  <a:pt x="379062" y="695115"/>
                  <a:pt x="394875" y="674922"/>
                </a:cubicBezTo>
                <a:cubicBezTo>
                  <a:pt x="409733" y="656254"/>
                  <a:pt x="405353" y="637391"/>
                  <a:pt x="394113" y="617771"/>
                </a:cubicBezTo>
                <a:cubicBezTo>
                  <a:pt x="386110" y="603672"/>
                  <a:pt x="379824" y="587671"/>
                  <a:pt x="376776" y="571859"/>
                </a:cubicBezTo>
                <a:cubicBezTo>
                  <a:pt x="372586" y="550140"/>
                  <a:pt x="370870" y="528614"/>
                  <a:pt x="373348" y="505181"/>
                </a:cubicBezTo>
                <a:cubicBezTo>
                  <a:pt x="375062" y="488606"/>
                  <a:pt x="375824" y="475080"/>
                  <a:pt x="385920" y="462125"/>
                </a:cubicBezTo>
                <a:cubicBezTo>
                  <a:pt x="387444" y="460031"/>
                  <a:pt x="387826" y="456221"/>
                  <a:pt x="387634" y="453363"/>
                </a:cubicBezTo>
                <a:cubicBezTo>
                  <a:pt x="384396" y="415834"/>
                  <a:pt x="386110" y="378685"/>
                  <a:pt x="388399" y="340773"/>
                </a:cubicBezTo>
                <a:cubicBezTo>
                  <a:pt x="391445" y="292578"/>
                  <a:pt x="382492" y="241900"/>
                  <a:pt x="350487" y="200181"/>
                </a:cubicBezTo>
                <a:cubicBezTo>
                  <a:pt x="345723" y="194084"/>
                  <a:pt x="343629" y="184940"/>
                  <a:pt x="342485" y="176938"/>
                </a:cubicBezTo>
                <a:cubicBezTo>
                  <a:pt x="337533" y="139218"/>
                  <a:pt x="334103" y="101307"/>
                  <a:pt x="328579" y="63586"/>
                </a:cubicBezTo>
                <a:cubicBezTo>
                  <a:pt x="325530" y="43011"/>
                  <a:pt x="322862" y="21485"/>
                  <a:pt x="314480" y="2816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78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584CCC-A107-48A6-9016-4059B255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Migrace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DC5DC4-0BEC-4808-9377-478A7559C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Změna podnebí při migraci</a:t>
            </a: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AEDDA8-0053-4AB0-92F6-92A3EB85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73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787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A4C869-7932-438D-8420-3A324F5CC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610" b="17756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34304D2-7AA7-4834-808E-8EDE34BDA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93" r="-1" b="1414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8711FE-D225-42B7-A12B-1022F500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176C6D-6313-40EF-9A1F-4DFC6DD7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Zima je připravila o kořist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9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026207-064A-4CCE-A2B4-A4193549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cs-CZ" sz="4000" dirty="0"/>
              <a:t>Děkujeme za pozornost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84FF2ED-CF53-4E57-B940-F8B8B3CD9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2" r="14029" b="1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CFF685-61B0-4CCF-9254-898ADB08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45624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Širokoúhlá obrazovka</PresentationFormat>
  <Paragraphs>14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Proč vyhynuli neandrtálci</vt:lpstr>
      <vt:lpstr>Důvody </vt:lpstr>
      <vt:lpstr>Oči</vt:lpstr>
      <vt:lpstr>Migrace</vt:lpstr>
      <vt:lpstr>Strava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vyhynuli neandrtálci</dc:title>
  <dc:creator>Adam Ragač</dc:creator>
  <cp:lastModifiedBy>Adam Ragač</cp:lastModifiedBy>
  <cp:revision>2</cp:revision>
  <dcterms:created xsi:type="dcterms:W3CDTF">2021-01-07T11:55:30Z</dcterms:created>
  <dcterms:modified xsi:type="dcterms:W3CDTF">2021-01-07T12:00:39Z</dcterms:modified>
</cp:coreProperties>
</file>