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B734195-0B3B-4EC9-B1A0-28947BCD6C4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8262EE-F404-417D-ADF2-71EC935144BD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F55494-3CC8-4AD5-973F-21A01E8DBC9E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E17D2C-3A05-4F96-B093-05CC741375C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220C213D-D4B6-47C4-9976-B5613EF4A242}" type="slidenum">
              <a:t>‹#›</a:t>
            </a:fld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58779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579EB9A-6B05-4C20-A304-2578A499C9F4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0" tIns="0" rIns="0" bIns="0" anchor="ctr" anchorCtr="1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E7BD8720-5979-4ED3-BDA7-BEDDCA6919BC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CDBC92AC-5DB0-4333-ADA4-5CB68F28117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11798640" y="-11796840"/>
            <a:ext cx="11796840" cy="1249092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58F4F034-0A60-465E-8DD8-3195CD5D475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440" y="4343040"/>
            <a:ext cx="5483159" cy="4111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867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cs-CZ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SimSun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72E335A4-1343-48D2-BA27-7B56BB70A87A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2DBC031-51A2-454D-8E58-73F9AB6EB2B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 kern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15ABD410-BA62-4FAB-BF2E-A6738CE34863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49FE08D-4387-4F0C-84BA-31DF65FD7C7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633296C3-0836-4A0F-B5DD-E8C219D59C63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04A3C70-08B5-429B-BCDF-E823DEC32D1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6C574BE4-15FF-43CB-A845-4B42E9C9F40D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FE1296D-7115-4CBB-B30D-D386A28F456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1039FA82-B744-4C34-8CBD-0EB04B617A6B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A2C88111-1C13-4023-8A9C-116D6786DE2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1BD356DC-413B-4158-AAFF-7655C065A1E6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5ACBD66-32EE-43FA-AEB5-21952756DFC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C512A55C-3948-4D05-AEBF-F397ECDB96C2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421EDB3-807B-4972-A7A1-A2936B38B52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7BBB6CD9-9FD8-4C41-8160-D74DFF99234B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08A430D-CB3E-4288-B57B-3E8C4E51358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20B74308-0866-422C-8F82-9B43C75152BE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C1E9359-7133-40C0-983F-602579E3F5D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B439CE22-0362-49B1-AA24-8541B3486CBD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7F09887-1358-4BD0-BAAB-3530806EEF1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9A25F6BE-D914-423E-A51D-D515C316FC71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3A05041-C62C-4927-89E8-B9DF84662B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5323910D-2F39-4FEE-885B-46F8A7F39927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A375B85-F81D-4ABD-9F84-133AEA22945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13DBB725-E9CD-4F11-95CC-37FE9C0E19B3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2A3FB30-6357-49C5-8626-5FD209471B7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B48C74CB-7DD5-4E8A-BA75-93C81B420A4A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94F5890-C7BF-4377-915E-3CAF32B18D9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8C399A9F-B641-4E9E-8A33-83A407628F9C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9A0C892-245C-4ED7-A0D9-CD77F26487F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B6848-A5A5-4064-AF7A-5F5937621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877B3C-B1CF-41B4-9F1F-75F757AB7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2EDCA4-8F36-4745-8E51-C7069486D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2C40A7-B2F9-4F3A-8BED-41166143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21EA2A-6416-45E4-A506-F12C0FEA4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01040C-EFFC-4AB9-ACBF-B1DFF1D5613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3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299AB-37E0-44BC-90AD-3C5B28C4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9CEAAAB-B190-4775-8342-BDF5860B5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637C13-FDA1-4C54-949C-E8569ECD9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1AB6E9-79C9-4E7F-8098-E66E46003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7A70CB-3558-4AEA-B017-B397601A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F29317-7550-4A7E-B970-84B9D2ED054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99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5C8DFF7-BBCD-47B4-A52A-F691C653A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3513" y="398463"/>
            <a:ext cx="2017712" cy="613727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35B5D4A-11A5-4AEE-B58B-97305BD84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98463"/>
            <a:ext cx="5903913" cy="61372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A0869E-807D-42A2-A17E-958D45C05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CB8C68-1375-48D1-B650-1B811D11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D0C022-9414-4654-8D49-E0094E82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FA093A-4FCF-4A63-A4B8-B11886DE2CD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234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013497-6488-4CA4-B727-4B7A503CC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533BC4-97FF-465D-A0E2-9EB8BAA12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5628A7-E261-4C76-9BD7-B9164D9A8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F2207C-58FD-4982-A49C-40465C0B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970966-BF8E-4596-A88C-32E61BA3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D580C9-43D9-4FFB-8C8B-22333EF9233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28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F9CFC-526F-41DA-BB27-873FA1C0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2170CF-8446-4DB0-924F-5A143C5A1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F42E84-0D6F-47F4-8BE5-CB0B97DD4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297311-8BA0-4059-8A31-2747F5828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A6A8C7-A8E6-4875-8349-E46E2912D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531676-3DF7-4D8F-A0B7-B1FF06D3D27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45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6DED6-BFD0-41EC-A8DF-823110703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5D923C-A43C-44E8-AFA1-BE2BBE6C5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0A2859-06A1-484C-82ED-5C0198B05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FF4383-FFFB-4790-935C-D374C771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80E15A-7216-4C1B-A12D-C20BC6481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C30ABA-C515-4F3A-AEFC-CDD638618E5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154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7249C-6524-4289-9AE2-92FD59F6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9E306-4F2F-42F5-8346-577598A34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694DC11-9826-45C9-A2A0-09C37158F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70C734-69EB-4BC1-90A3-6D039B61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3D6685-B6BA-48D2-8EAA-7303336F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E1A573-5A2D-4CCF-A2FC-0E122FEE2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26E78A-576D-49CB-8FCE-340C62E04A1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331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280232-AAC8-4505-8AE2-38A883A0C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F3FEEA-739B-42AB-A42D-8EEA59FBE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4F6FB2-48FC-4906-9105-74C70A21C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3BFCC1A-6629-42E2-B494-7643CEFC12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50289D8-F7C0-4677-8DCE-CEFC25861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EF78689-357A-4043-8EB8-BA4A08EBA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80E682-4EC6-41DB-95FB-F9D89EDF9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F9AC36-71B3-4FA4-A404-DD66A8376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BCC6A7-38A1-4004-8EE0-E29FF1DE98B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149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3B5B9-13DF-4DC1-803F-D44E57721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7FF167E-8D30-4A2E-BCDE-82E5666E1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B0853D-96D4-48AD-8A11-C821924ED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DA1D33C-D60A-47C4-95AA-677A651C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BAE6A4-7BE5-4F66-A97C-F8F14988A5C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795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DBEA30D-FB9B-4E2C-90BD-8C8B179A3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D01E372-EDE9-4CCA-B4BC-38D328BCF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BC30C7-268D-41C9-83B8-240E7D242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CEE4D0-1902-462E-AE47-63291312B10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5344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E1B0A-94F3-4D7F-979C-F7A2F5700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840F45-49D4-42B4-A2D3-10C2B06FA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64A5F8-9ACA-4F86-B9A6-75457D19B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ACEEB0-FF79-4452-8225-A6E13A477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98DF0E-C1AA-4B74-A9B5-2651286DA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02A619-F0B2-4ECB-9C4C-040EB258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100809-3A06-499C-98D6-358836A1770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2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FF0D5-544E-4726-9721-2892DA27B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D9E8F2-9BA0-4155-BB7B-8575D49CC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47CF00-1B77-4496-90B1-32253D9AC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9038AE-63EE-4109-9DF8-F049C02F0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B15213-CC2C-4E0F-A3A4-BA7A8E4C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46E7BB-E413-4AA3-A713-19C06A6463E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306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A9E54-FAC0-46DE-9509-72B034B06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DD63041-1C47-4921-92CE-D129670B6D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4FA8C54-222E-4C82-8425-45160F6D6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9680F15-0AB9-42A2-A63C-0EF773E2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44628A-80F0-41DE-AAFD-E38DFA24C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B63CE2-F0FE-49F7-BF27-A318CDEA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DDDC5F-545E-4DB4-A8C8-8B7F510028F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939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1A5CC-D98F-462C-BE31-DE0514BD5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02F1964-5F88-43B6-BF7F-D0B7FE055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94B0AC-3AA3-4B2F-865D-D1F7637A2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FEF255-5DBC-466D-A1B2-74324C21E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24017B-A498-4C3C-8903-23B8037B7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5386FA-07A2-4161-9D85-521B9C57B13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23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A0E6F63-BF44-49E1-B264-17B8DD144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1350963"/>
            <a:ext cx="2055812" cy="477678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92F265-BFC0-454E-A0E9-678031A46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350963"/>
            <a:ext cx="6018213" cy="477678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5704E7-E562-46FC-917B-1B2A48131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D618D8-525E-4335-8225-0EF18CE3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81A939-1311-412E-84FA-1A37BAFF6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46FF8D-5991-4A7E-B7E6-DA06164D98E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02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124CE-9DAF-4CB1-839F-BD1542EB0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31A5BB-B857-4CB9-BA17-23103369A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213790-0B55-4DBB-8C54-E7A1F0EF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F58CBA-6DD1-4D38-8C86-E0792E81D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E2FCF5-40C8-4DB6-9394-BE1415E3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008CFA-1374-4EF8-9C43-5937041A85B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F35D55-A758-4388-81ED-4D022D064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494573-68A8-4563-A214-897F6BF1C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0813" cy="46307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48AFA3-7B32-45CA-BE7D-534811C61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413" y="1905000"/>
            <a:ext cx="3960812" cy="46307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CC53EB-14C5-4F9B-8777-C1DE3F644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0D4030-99EE-417C-B005-0BF8E5A0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FA0713-AF74-4A62-890A-1163C042A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CA7350-1AF3-490D-A92D-5A072A8FEAD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15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9D8C7-DB72-4924-87AA-6A3C8EEB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885FC8-44DE-4BFA-B1E2-48D3DCCD1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69A4AC-3185-4431-A2B6-44EE587DB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CEB2DC2-2AB5-467A-82D2-F2EF74534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044C384-5248-4316-AFAE-EB677B8E6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C92A881-0FE7-41B8-B357-E0E4056CB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0D057F5-03DB-459B-BA2D-88FF890BB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720AE0B-CEAB-402D-9A3A-F633CEAB7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240434-EFA2-4200-AF5B-6D00CDE6D0D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21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CBEEAA-11A4-4720-89ED-64D791567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87CED4-EFA9-4DE9-823E-8B881A41A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5E1091D-514A-4825-A29D-83E1169C5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08C216-4030-4A5E-8BF4-8B2DEA317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AC8F98-4180-446E-9872-053AFB45504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67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0119E6-AA91-4A65-80CD-98D402093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3380F91-B007-4F57-9806-536341A5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BCC678-C3C0-49A3-9EF5-FF472F89C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A9CE12-C8AC-4037-BA63-2DF661CD191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3482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87C1E-625F-465F-BF4F-43146F901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2ECCE6-FA15-471E-94D6-CB8061E5B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A27398F-C0C1-4E2F-9E37-475B4843F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D69471-E58E-492C-943B-7968B7621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275662-27ED-401E-A484-677767BA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553B86-E17C-4D25-8143-109F6422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33A51B-E084-4980-A726-D3CA88FD128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3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A4569-B446-46FB-AD59-B25830D32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FA1E3D0-9337-44AE-8B53-2BA5048C2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9CC8BA3-99C3-4C00-9C42-DE300CFC2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1A1099-BD60-4F24-A925-BF5CCB68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9E7682-5EFB-4596-AA8A-327DC086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DF22D4-C820-438B-82BA-8D26D9CD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0D9547-295D-4730-AE81-9E805DABA46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20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4C0C8702-B600-45A1-A189-ADCAB641EBE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904760"/>
            <a:ext cx="8074079" cy="463032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nadpis 2">
            <a:extLst>
              <a:ext uri="{FF2B5EF4-FFF2-40B4-BE49-F238E27FC236}">
                <a16:creationId xmlns:a16="http://schemas.microsoft.com/office/drawing/2014/main" id="{A24B0B29-9C65-45DE-9365-AE12031D40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98520"/>
            <a:ext cx="8074079" cy="14878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/>
          <a:p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724027-D490-48A3-98A0-F9A99106E89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-360" y="6629040"/>
            <a:ext cx="1901880" cy="348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800" b="0" i="0" u="none" strike="noStrike" baseline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36ABCE-E915-4DBF-956D-45577B57887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629040"/>
            <a:ext cx="2892600" cy="348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800" b="0" i="0" u="none" strike="noStrike" baseline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77149F-5607-40F0-8F76-48C8793B1CF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38520" y="6629040"/>
            <a:ext cx="1901880" cy="3488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800" b="0" i="0" u="none" strike="noStrike" baseline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C3CE0F5C-DBD9-476B-B32A-289BB51B2B82}" type="slidenum">
              <a:t>‹#›</a:t>
            </a:fld>
            <a:endParaRPr lang="en-GB"/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84812750-99D8-4F4A-B2C7-A10B35D50EE7}"/>
              </a:ext>
            </a:extLst>
          </p:cNvPr>
          <p:cNvSpPr/>
          <p:nvPr/>
        </p:nvSpPr>
        <p:spPr>
          <a:xfrm>
            <a:off x="816120" y="6453359"/>
            <a:ext cx="757224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1200" i="1">
                <a:solidFill>
                  <a:srgbClr val="898989"/>
                </a:solidFill>
                <a:latin typeface="Calibri" pitchFamily="34"/>
                <a:ea typeface="Arial" pitchFamily="2"/>
                <a:cs typeface="Arial" pitchFamily="2"/>
              </a:rPr>
              <a:t>Dostupné z Metodického portálu www.rvp.cz, ISSN: 1802-4785, financovaného z ESF a státního rozpočtu ČR. Provozováno Výzkumným ústavem pedagogickým v Praze.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l" rtl="0" hangingPunct="1">
        <a:lnSpc>
          <a:spcPct val="104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cs-CZ" sz="4400" b="0" i="0" u="none" strike="noStrike" baseline="0">
          <a:ln>
            <a:noFill/>
          </a:ln>
          <a:solidFill>
            <a:srgbClr val="284C6A"/>
          </a:solidFill>
          <a:latin typeface="Trebuchet MS" pitchFamily="34"/>
        </a:defRPr>
      </a:lvl1pPr>
    </p:titleStyle>
    <p:bodyStyle>
      <a:lvl1pPr marL="0" marR="0" indent="0" algn="l" rtl="0" hangingPunct="1">
        <a:lnSpc>
          <a:spcPct val="130000"/>
        </a:lnSpc>
        <a:spcBef>
          <a:spcPts val="799"/>
        </a:spcBef>
        <a:spcAft>
          <a:spcPts val="0"/>
        </a:spcAft>
        <a:tabLst>
          <a:tab pos="109440" algn="l"/>
          <a:tab pos="558720" algn="l"/>
          <a:tab pos="1007999" algn="l"/>
          <a:tab pos="1457280" algn="l"/>
          <a:tab pos="1906560" algn="l"/>
          <a:tab pos="2355840" algn="l"/>
          <a:tab pos="2804760" algn="l"/>
          <a:tab pos="3254040" algn="l"/>
          <a:tab pos="3703319" algn="l"/>
          <a:tab pos="4152600" algn="l"/>
          <a:tab pos="4601880" algn="l"/>
          <a:tab pos="5051160" algn="l"/>
          <a:tab pos="5500440" algn="l"/>
          <a:tab pos="5949720" algn="l"/>
          <a:tab pos="6398999" algn="l"/>
          <a:tab pos="6848280" algn="l"/>
          <a:tab pos="7297560" algn="l"/>
          <a:tab pos="7746840" algn="l"/>
          <a:tab pos="8196120" algn="l"/>
          <a:tab pos="8645400" algn="l"/>
        </a:tabLst>
        <a:defRPr lang="cs-CZ" sz="3200" b="0" i="0" u="none" strike="noStrike" baseline="0">
          <a:ln>
            <a:noFill/>
          </a:ln>
          <a:solidFill>
            <a:srgbClr val="284C6A"/>
          </a:solidFill>
          <a:latin typeface="Trebuchet MS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137E14D-9CFB-41D9-8C92-D5D9C98E39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47280" y="1351080"/>
            <a:ext cx="7845480" cy="14878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/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2B0A9D-1A0E-4F6E-96B5-87A7967B78C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-360" y="6629040"/>
            <a:ext cx="1901880" cy="2541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rtl="0" hangingPunct="0">
              <a:lnSpc>
                <a:spcPct val="100000"/>
              </a:lnSpc>
              <a:buNone/>
              <a:tabLst/>
              <a:defRPr lang="en-GB" sz="1000" kern="1200">
                <a:latin typeface="Trebuchet MS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93D129-B669-473B-A146-2CF7F0212F9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629040"/>
            <a:ext cx="2892600" cy="2541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en-GB" sz="1000" kern="1200">
                <a:latin typeface="Trebuchet MS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5AC256-4689-486C-B9AF-CD62EBA4F7E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38520" y="6629040"/>
            <a:ext cx="1901880" cy="2541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en-GB" sz="1000" kern="1200">
                <a:latin typeface="Trebuchet MS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fld id="{177F9853-C2BF-4FA6-8935-D30551D99EA1}" type="slidenum">
              <a:t>‹#›</a:t>
            </a:fld>
            <a:endParaRPr lang="en-GB"/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C11F32C0-7EF5-41D7-9D15-492BCE20A9A6}"/>
              </a:ext>
            </a:extLst>
          </p:cNvPr>
          <p:cNvSpPr/>
          <p:nvPr/>
        </p:nvSpPr>
        <p:spPr>
          <a:xfrm>
            <a:off x="816120" y="6453359"/>
            <a:ext cx="757224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1200" i="1">
                <a:solidFill>
                  <a:srgbClr val="898989"/>
                </a:solidFill>
                <a:latin typeface="Calibri" pitchFamily="34"/>
                <a:ea typeface="Arial" pitchFamily="2"/>
                <a:cs typeface="Arial" pitchFamily="2"/>
              </a:rPr>
              <a:t>Dostupné z Metodického portálu www.rvp.cz, ISSN: 1802-4785, financovaného z ESF a státního rozpočtu ČR. Provozováno Výzkumným ústavem pedagogickým v Praze.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0145742E-503F-4CAB-AA72-442FA94FB60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6839" y="1604880"/>
            <a:ext cx="8226360" cy="45234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1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l" rtl="0" hangingPunct="1">
        <a:lnSpc>
          <a:spcPct val="104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cs-CZ" sz="4400" b="0" i="0" u="none" strike="noStrike" kern="1200" baseline="0">
          <a:ln>
            <a:noFill/>
          </a:ln>
          <a:solidFill>
            <a:srgbClr val="284C6A"/>
          </a:solidFill>
          <a:latin typeface="Trebuchet MS" pitchFamily="34"/>
        </a:defRPr>
      </a:lvl1pPr>
    </p:titleStyle>
    <p:bodyStyle>
      <a:lvl1pPr marL="0" marR="0" indent="0" algn="l" rtl="0" hangingPunct="1">
        <a:lnSpc>
          <a:spcPct val="130000"/>
        </a:lnSpc>
        <a:spcBef>
          <a:spcPts val="799"/>
        </a:spcBef>
        <a:spcAft>
          <a:spcPts val="0"/>
        </a:spcAft>
        <a:tabLst>
          <a:tab pos="109440" algn="l"/>
          <a:tab pos="558720" algn="l"/>
          <a:tab pos="1007999" algn="l"/>
          <a:tab pos="1457280" algn="l"/>
          <a:tab pos="1906560" algn="l"/>
          <a:tab pos="2355840" algn="l"/>
          <a:tab pos="2804760" algn="l"/>
          <a:tab pos="3254040" algn="l"/>
          <a:tab pos="3703319" algn="l"/>
          <a:tab pos="4152600" algn="l"/>
          <a:tab pos="4601880" algn="l"/>
          <a:tab pos="5051160" algn="l"/>
          <a:tab pos="5500440" algn="l"/>
          <a:tab pos="5949720" algn="l"/>
          <a:tab pos="6398999" algn="l"/>
          <a:tab pos="6848280" algn="l"/>
          <a:tab pos="7297560" algn="l"/>
          <a:tab pos="7746840" algn="l"/>
          <a:tab pos="8196120" algn="l"/>
          <a:tab pos="8645400" algn="l"/>
        </a:tabLst>
        <a:defRPr lang="cs-CZ" sz="3200" b="0" i="0" u="none" strike="noStrike" kern="1200" baseline="0">
          <a:ln>
            <a:noFill/>
          </a:ln>
          <a:solidFill>
            <a:srgbClr val="284C6A"/>
          </a:solidFill>
          <a:latin typeface="Trebuchet MS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9C19D-E98C-431F-AE54-E10FC9EF3CE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47640" y="1447919"/>
            <a:ext cx="7848720" cy="1295640"/>
          </a:xfrm>
        </p:spPr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</a:pPr>
            <a:r>
              <a:rPr lang="en-GB" b="1"/>
              <a:t>Dělitelnost přirozených čísel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81CC5A-3419-4A51-89EE-5CEC6C8B194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39280" y="3860639"/>
            <a:ext cx="8077320" cy="1873800"/>
          </a:xfrm>
        </p:spPr>
        <p:txBody>
          <a:bodyPr wrap="square" lIns="90000" tIns="46800" rIns="90000" bIns="46800">
            <a:spAutoFit/>
          </a:bodyPr>
          <a:lstStyle/>
          <a:p>
            <a:pPr lvl="0" algn="ctr">
              <a:lnSpc>
                <a:spcPct val="125000"/>
              </a:lnSpc>
              <a:spcBef>
                <a:spcPts val="899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GB" sz="3600"/>
              <a:t>Největší společný dělitel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A5BF6AC3-2476-4845-B059-751BA19E22E4}"/>
              </a:ext>
            </a:extLst>
          </p:cNvPr>
          <p:cNvSpPr/>
          <p:nvPr/>
        </p:nvSpPr>
        <p:spPr>
          <a:xfrm>
            <a:off x="684359" y="2565360"/>
            <a:ext cx="7848360" cy="12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B4F991F7-16B7-4DD8-9562-9E43607C1FD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451640" y="1268280"/>
            <a:ext cx="1379519" cy="13795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D1359BB6-FCF4-4100-B494-394CDEC3A2C2}"/>
              </a:ext>
            </a:extLst>
          </p:cNvPr>
          <p:cNvSpPr/>
          <p:nvPr/>
        </p:nvSpPr>
        <p:spPr>
          <a:xfrm>
            <a:off x="971640" y="143998"/>
            <a:ext cx="835344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Postup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hledání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endParaRPr lang="en-GB" sz="28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6C72C624-A4BB-4E8A-837A-904E26D5DF0E}"/>
              </a:ext>
            </a:extLst>
          </p:cNvPr>
          <p:cNvSpPr/>
          <p:nvPr/>
        </p:nvSpPr>
        <p:spPr>
          <a:xfrm>
            <a:off x="312841" y="467458"/>
            <a:ext cx="8518318" cy="93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Příklad č. 3: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Najděte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 společného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18, 70 a 75.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51581FED-4E56-4396-9675-7018EF434CB1}"/>
              </a:ext>
            </a:extLst>
          </p:cNvPr>
          <p:cNvSpPr/>
          <p:nvPr/>
        </p:nvSpPr>
        <p:spPr>
          <a:xfrm>
            <a:off x="4896000" y="5157720"/>
            <a:ext cx="4140000" cy="129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D(18, 70, 75) = 1</a:t>
            </a:r>
            <a:b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</a:br>
            <a:r>
              <a:rPr lang="en-GB" sz="23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 společný dělitel čísel 18, 70 a 75 je číslo 1.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C1C673D9-023E-45C9-8E2D-11A83A0770B5}"/>
              </a:ext>
            </a:extLst>
          </p:cNvPr>
          <p:cNvSpPr/>
          <p:nvPr/>
        </p:nvSpPr>
        <p:spPr>
          <a:xfrm>
            <a:off x="628799" y="3085471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18 = 2 . 3 . 3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E3FE60DF-72E5-4D0A-8AB5-B97803D71867}"/>
              </a:ext>
            </a:extLst>
          </p:cNvPr>
          <p:cNvSpPr/>
          <p:nvPr/>
        </p:nvSpPr>
        <p:spPr>
          <a:xfrm>
            <a:off x="628799" y="3517472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70 = 2 .           5 . 7</a:t>
            </a:r>
          </a:p>
        </p:txBody>
      </p:sp>
      <p:sp>
        <p:nvSpPr>
          <p:cNvPr id="8" name="Přímá spojnice 7">
            <a:extLst>
              <a:ext uri="{FF2B5EF4-FFF2-40B4-BE49-F238E27FC236}">
                <a16:creationId xmlns:a16="http://schemas.microsoft.com/office/drawing/2014/main" id="{3FC6D244-6C78-4332-80B5-FA4BE6C4392E}"/>
              </a:ext>
            </a:extLst>
          </p:cNvPr>
          <p:cNvSpPr/>
          <p:nvPr/>
        </p:nvSpPr>
        <p:spPr>
          <a:xfrm flipV="1">
            <a:off x="685679" y="4520432"/>
            <a:ext cx="3759481" cy="20520"/>
          </a:xfrm>
          <a:prstGeom prst="line">
            <a:avLst/>
          </a:pr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605E6CE5-5C77-494F-A236-63E012508CD5}"/>
              </a:ext>
            </a:extLst>
          </p:cNvPr>
          <p:cNvSpPr/>
          <p:nvPr/>
        </p:nvSpPr>
        <p:spPr>
          <a:xfrm>
            <a:off x="830400" y="4509632"/>
            <a:ext cx="123803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 = 1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72F2B420-CC1A-4569-93D7-912471348675}"/>
              </a:ext>
            </a:extLst>
          </p:cNvPr>
          <p:cNvSpPr/>
          <p:nvPr/>
        </p:nvSpPr>
        <p:spPr>
          <a:xfrm>
            <a:off x="1566112" y="1202761"/>
            <a:ext cx="749399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18</a:t>
            </a:r>
          </a:p>
        </p:txBody>
      </p:sp>
      <p:sp>
        <p:nvSpPr>
          <p:cNvPr id="11" name="Přímá spojnice 10">
            <a:extLst>
              <a:ext uri="{FF2B5EF4-FFF2-40B4-BE49-F238E27FC236}">
                <a16:creationId xmlns:a16="http://schemas.microsoft.com/office/drawing/2014/main" id="{E9876BFF-E6A1-40CA-98DC-008B9DBF645C}"/>
              </a:ext>
            </a:extLst>
          </p:cNvPr>
          <p:cNvSpPr/>
          <p:nvPr/>
        </p:nvSpPr>
        <p:spPr>
          <a:xfrm>
            <a:off x="2258393" y="1274041"/>
            <a:ext cx="2082" cy="1746359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B0BFD767-C899-4FCF-BFDB-DB14C2C9C471}"/>
              </a:ext>
            </a:extLst>
          </p:cNvPr>
          <p:cNvSpPr/>
          <p:nvPr/>
        </p:nvSpPr>
        <p:spPr>
          <a:xfrm>
            <a:off x="2330033" y="120276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38E99658-6590-4BEB-9EE6-9AC54F2F498F}"/>
              </a:ext>
            </a:extLst>
          </p:cNvPr>
          <p:cNvSpPr/>
          <p:nvPr/>
        </p:nvSpPr>
        <p:spPr>
          <a:xfrm>
            <a:off x="1768071" y="1590121"/>
            <a:ext cx="581617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9</a:t>
            </a: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144D198E-FB87-48D6-8DDA-17303B15BFDB}"/>
              </a:ext>
            </a:extLst>
          </p:cNvPr>
          <p:cNvSpPr/>
          <p:nvPr/>
        </p:nvSpPr>
        <p:spPr>
          <a:xfrm>
            <a:off x="2330033" y="1591560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408A7369-F819-4E35-AD01-094CE4DDF942}"/>
              </a:ext>
            </a:extLst>
          </p:cNvPr>
          <p:cNvSpPr/>
          <p:nvPr/>
        </p:nvSpPr>
        <p:spPr>
          <a:xfrm>
            <a:off x="1768071" y="1978921"/>
            <a:ext cx="499183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6" name="Volný tvar: obrazec 15">
            <a:extLst>
              <a:ext uri="{FF2B5EF4-FFF2-40B4-BE49-F238E27FC236}">
                <a16:creationId xmlns:a16="http://schemas.microsoft.com/office/drawing/2014/main" id="{ED7BC481-8CD0-488D-BA62-65347B0D8EF9}"/>
              </a:ext>
            </a:extLst>
          </p:cNvPr>
          <p:cNvSpPr/>
          <p:nvPr/>
        </p:nvSpPr>
        <p:spPr>
          <a:xfrm>
            <a:off x="2344073" y="197892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7" name="Volný tvar: obrazec 16">
            <a:extLst>
              <a:ext uri="{FF2B5EF4-FFF2-40B4-BE49-F238E27FC236}">
                <a16:creationId xmlns:a16="http://schemas.microsoft.com/office/drawing/2014/main" id="{AD9BCDDC-90AA-408E-B0BD-52A454289433}"/>
              </a:ext>
            </a:extLst>
          </p:cNvPr>
          <p:cNvSpPr/>
          <p:nvPr/>
        </p:nvSpPr>
        <p:spPr>
          <a:xfrm>
            <a:off x="1768072" y="2397961"/>
            <a:ext cx="56538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18" name="Volný tvar: obrazec 17">
            <a:extLst>
              <a:ext uri="{FF2B5EF4-FFF2-40B4-BE49-F238E27FC236}">
                <a16:creationId xmlns:a16="http://schemas.microsoft.com/office/drawing/2014/main" id="{37C5B06A-457A-4F1A-B22C-876B7FCFE738}"/>
              </a:ext>
            </a:extLst>
          </p:cNvPr>
          <p:cNvSpPr/>
          <p:nvPr/>
        </p:nvSpPr>
        <p:spPr>
          <a:xfrm>
            <a:off x="2286832" y="1231200"/>
            <a:ext cx="582033" cy="1425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9" name="Volný tvar: obrazec 18">
            <a:extLst>
              <a:ext uri="{FF2B5EF4-FFF2-40B4-BE49-F238E27FC236}">
                <a16:creationId xmlns:a16="http://schemas.microsoft.com/office/drawing/2014/main" id="{B015C8CE-925A-4601-A1D9-6064F4D2B577}"/>
              </a:ext>
            </a:extLst>
          </p:cNvPr>
          <p:cNvSpPr/>
          <p:nvPr/>
        </p:nvSpPr>
        <p:spPr>
          <a:xfrm>
            <a:off x="3494993" y="120276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70</a:t>
            </a:r>
          </a:p>
        </p:txBody>
      </p:sp>
      <p:sp>
        <p:nvSpPr>
          <p:cNvPr id="20" name="Přímá spojnice 19">
            <a:extLst>
              <a:ext uri="{FF2B5EF4-FFF2-40B4-BE49-F238E27FC236}">
                <a16:creationId xmlns:a16="http://schemas.microsoft.com/office/drawing/2014/main" id="{75179E9F-E0CF-4672-A989-0D123540DDFE}"/>
              </a:ext>
            </a:extLst>
          </p:cNvPr>
          <p:cNvSpPr/>
          <p:nvPr/>
        </p:nvSpPr>
        <p:spPr>
          <a:xfrm>
            <a:off x="4201671" y="1274041"/>
            <a:ext cx="1665" cy="17240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1" name="Volný tvar: obrazec 20">
            <a:extLst>
              <a:ext uri="{FF2B5EF4-FFF2-40B4-BE49-F238E27FC236}">
                <a16:creationId xmlns:a16="http://schemas.microsoft.com/office/drawing/2014/main" id="{D89CB8D9-6462-474B-A4F5-3C1F3500DCCC}"/>
              </a:ext>
            </a:extLst>
          </p:cNvPr>
          <p:cNvSpPr/>
          <p:nvPr/>
        </p:nvSpPr>
        <p:spPr>
          <a:xfrm>
            <a:off x="4272953" y="120276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22" name="Volný tvar: obrazec 21">
            <a:extLst>
              <a:ext uri="{FF2B5EF4-FFF2-40B4-BE49-F238E27FC236}">
                <a16:creationId xmlns:a16="http://schemas.microsoft.com/office/drawing/2014/main" id="{81E367F2-5D2E-4B0E-85BD-FCECE41B273B}"/>
              </a:ext>
            </a:extLst>
          </p:cNvPr>
          <p:cNvSpPr/>
          <p:nvPr/>
        </p:nvSpPr>
        <p:spPr>
          <a:xfrm>
            <a:off x="3494993" y="159012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35</a:t>
            </a:r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995444B0-90D7-479A-B5A9-FD67BE90BEC3}"/>
              </a:ext>
            </a:extLst>
          </p:cNvPr>
          <p:cNvSpPr/>
          <p:nvPr/>
        </p:nvSpPr>
        <p:spPr>
          <a:xfrm>
            <a:off x="4272953" y="1591560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24" name="Volný tvar: obrazec 23">
            <a:extLst>
              <a:ext uri="{FF2B5EF4-FFF2-40B4-BE49-F238E27FC236}">
                <a16:creationId xmlns:a16="http://schemas.microsoft.com/office/drawing/2014/main" id="{CA3557AA-1643-49BD-BD60-6B947383B86E}"/>
              </a:ext>
            </a:extLst>
          </p:cNvPr>
          <p:cNvSpPr/>
          <p:nvPr/>
        </p:nvSpPr>
        <p:spPr>
          <a:xfrm>
            <a:off x="3682551" y="1978921"/>
            <a:ext cx="499183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7</a:t>
            </a:r>
          </a:p>
        </p:txBody>
      </p:sp>
      <p:sp>
        <p:nvSpPr>
          <p:cNvPr id="25" name="Volný tvar: obrazec 24">
            <a:extLst>
              <a:ext uri="{FF2B5EF4-FFF2-40B4-BE49-F238E27FC236}">
                <a16:creationId xmlns:a16="http://schemas.microsoft.com/office/drawing/2014/main" id="{A9EB830F-AA64-4BA9-ADA9-F6CFE0B401B5}"/>
              </a:ext>
            </a:extLst>
          </p:cNvPr>
          <p:cNvSpPr/>
          <p:nvPr/>
        </p:nvSpPr>
        <p:spPr>
          <a:xfrm>
            <a:off x="4287353" y="197892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7</a:t>
            </a:r>
          </a:p>
        </p:txBody>
      </p: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69AD572B-85A3-462A-91AE-88A02CFCD4DA}"/>
              </a:ext>
            </a:extLst>
          </p:cNvPr>
          <p:cNvSpPr/>
          <p:nvPr/>
        </p:nvSpPr>
        <p:spPr>
          <a:xfrm>
            <a:off x="3725392" y="2397961"/>
            <a:ext cx="400096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27" name="Volný tvar: obrazec 26">
            <a:extLst>
              <a:ext uri="{FF2B5EF4-FFF2-40B4-BE49-F238E27FC236}">
                <a16:creationId xmlns:a16="http://schemas.microsoft.com/office/drawing/2014/main" id="{4231F5BB-A956-4FE4-AA30-8F7025E48A75}"/>
              </a:ext>
            </a:extLst>
          </p:cNvPr>
          <p:cNvSpPr/>
          <p:nvPr/>
        </p:nvSpPr>
        <p:spPr>
          <a:xfrm>
            <a:off x="4230112" y="1231200"/>
            <a:ext cx="582033" cy="1425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8" name="Volný tvar: obrazec 27">
            <a:extLst>
              <a:ext uri="{FF2B5EF4-FFF2-40B4-BE49-F238E27FC236}">
                <a16:creationId xmlns:a16="http://schemas.microsoft.com/office/drawing/2014/main" id="{4650D86F-C485-4488-B65F-E3259A986FB5}"/>
              </a:ext>
            </a:extLst>
          </p:cNvPr>
          <p:cNvSpPr/>
          <p:nvPr/>
        </p:nvSpPr>
        <p:spPr>
          <a:xfrm>
            <a:off x="5511353" y="1202761"/>
            <a:ext cx="833497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75</a:t>
            </a:r>
          </a:p>
        </p:txBody>
      </p:sp>
      <p:sp>
        <p:nvSpPr>
          <p:cNvPr id="29" name="Přímá spojnice 28">
            <a:extLst>
              <a:ext uri="{FF2B5EF4-FFF2-40B4-BE49-F238E27FC236}">
                <a16:creationId xmlns:a16="http://schemas.microsoft.com/office/drawing/2014/main" id="{C109F7E6-103B-49C8-8F65-BFB276C78CB8}"/>
              </a:ext>
            </a:extLst>
          </p:cNvPr>
          <p:cNvSpPr/>
          <p:nvPr/>
        </p:nvSpPr>
        <p:spPr>
          <a:xfrm>
            <a:off x="6217672" y="1274041"/>
            <a:ext cx="1665" cy="17384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0" name="Volný tvar: obrazec 29">
            <a:extLst>
              <a:ext uri="{FF2B5EF4-FFF2-40B4-BE49-F238E27FC236}">
                <a16:creationId xmlns:a16="http://schemas.microsoft.com/office/drawing/2014/main" id="{03122D17-41F6-43C9-95BB-047C86782E61}"/>
              </a:ext>
            </a:extLst>
          </p:cNvPr>
          <p:cNvSpPr/>
          <p:nvPr/>
        </p:nvSpPr>
        <p:spPr>
          <a:xfrm>
            <a:off x="6288952" y="1202761"/>
            <a:ext cx="749399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31" name="Volný tvar: obrazec 30">
            <a:extLst>
              <a:ext uri="{FF2B5EF4-FFF2-40B4-BE49-F238E27FC236}">
                <a16:creationId xmlns:a16="http://schemas.microsoft.com/office/drawing/2014/main" id="{5E231AF3-775D-483C-BEAE-F0AD2563B998}"/>
              </a:ext>
            </a:extLst>
          </p:cNvPr>
          <p:cNvSpPr/>
          <p:nvPr/>
        </p:nvSpPr>
        <p:spPr>
          <a:xfrm>
            <a:off x="5511353" y="159012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25</a:t>
            </a:r>
          </a:p>
        </p:txBody>
      </p:sp>
      <p:sp>
        <p:nvSpPr>
          <p:cNvPr id="32" name="Volný tvar: obrazec 31">
            <a:extLst>
              <a:ext uri="{FF2B5EF4-FFF2-40B4-BE49-F238E27FC236}">
                <a16:creationId xmlns:a16="http://schemas.microsoft.com/office/drawing/2014/main" id="{DD408E9C-4D29-42DB-BCC9-02CBB06DBAF8}"/>
              </a:ext>
            </a:extLst>
          </p:cNvPr>
          <p:cNvSpPr/>
          <p:nvPr/>
        </p:nvSpPr>
        <p:spPr>
          <a:xfrm>
            <a:off x="6288952" y="1591560"/>
            <a:ext cx="749399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33" name="Volný tvar: obrazec 32">
            <a:extLst>
              <a:ext uri="{FF2B5EF4-FFF2-40B4-BE49-F238E27FC236}">
                <a16:creationId xmlns:a16="http://schemas.microsoft.com/office/drawing/2014/main" id="{4FC8D227-D0A1-4592-8E4A-A775E14A5C23}"/>
              </a:ext>
            </a:extLst>
          </p:cNvPr>
          <p:cNvSpPr/>
          <p:nvPr/>
        </p:nvSpPr>
        <p:spPr>
          <a:xfrm>
            <a:off x="5726992" y="1978921"/>
            <a:ext cx="499599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34" name="Volný tvar: obrazec 33">
            <a:extLst>
              <a:ext uri="{FF2B5EF4-FFF2-40B4-BE49-F238E27FC236}">
                <a16:creationId xmlns:a16="http://schemas.microsoft.com/office/drawing/2014/main" id="{F0B4BA04-0B7D-45C8-AAE4-6F2E2DE314ED}"/>
              </a:ext>
            </a:extLst>
          </p:cNvPr>
          <p:cNvSpPr/>
          <p:nvPr/>
        </p:nvSpPr>
        <p:spPr>
          <a:xfrm>
            <a:off x="6303352" y="1978921"/>
            <a:ext cx="748982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35" name="Volný tvar: obrazec 34">
            <a:extLst>
              <a:ext uri="{FF2B5EF4-FFF2-40B4-BE49-F238E27FC236}">
                <a16:creationId xmlns:a16="http://schemas.microsoft.com/office/drawing/2014/main" id="{2EBB1BFF-C543-4562-B3BF-60E70C73360A}"/>
              </a:ext>
            </a:extLst>
          </p:cNvPr>
          <p:cNvSpPr/>
          <p:nvPr/>
        </p:nvSpPr>
        <p:spPr>
          <a:xfrm>
            <a:off x="5712953" y="2397961"/>
            <a:ext cx="48253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36" name="Volný tvar: obrazec 35">
            <a:extLst>
              <a:ext uri="{FF2B5EF4-FFF2-40B4-BE49-F238E27FC236}">
                <a16:creationId xmlns:a16="http://schemas.microsoft.com/office/drawing/2014/main" id="{317A134A-0751-4380-B568-5C8C1ABCDD49}"/>
              </a:ext>
            </a:extLst>
          </p:cNvPr>
          <p:cNvSpPr/>
          <p:nvPr/>
        </p:nvSpPr>
        <p:spPr>
          <a:xfrm>
            <a:off x="6246112" y="1231200"/>
            <a:ext cx="582033" cy="1425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7" name="Volný tvar: obrazec 36">
            <a:extLst>
              <a:ext uri="{FF2B5EF4-FFF2-40B4-BE49-F238E27FC236}">
                <a16:creationId xmlns:a16="http://schemas.microsoft.com/office/drawing/2014/main" id="{D7A14B38-65C5-4261-B86D-536C216167BC}"/>
              </a:ext>
            </a:extLst>
          </p:cNvPr>
          <p:cNvSpPr/>
          <p:nvPr/>
        </p:nvSpPr>
        <p:spPr>
          <a:xfrm>
            <a:off x="628799" y="3949112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75 =      3 .      5 .     5</a:t>
            </a:r>
          </a:p>
        </p:txBody>
      </p:sp>
      <p:sp>
        <p:nvSpPr>
          <p:cNvPr id="38" name="Volný tvar: obrazec 37">
            <a:extLst>
              <a:ext uri="{FF2B5EF4-FFF2-40B4-BE49-F238E27FC236}">
                <a16:creationId xmlns:a16="http://schemas.microsoft.com/office/drawing/2014/main" id="{AF2D5739-C867-4A5F-B3D4-A17A0536632D}"/>
              </a:ext>
            </a:extLst>
          </p:cNvPr>
          <p:cNvSpPr/>
          <p:nvPr/>
        </p:nvSpPr>
        <p:spPr>
          <a:xfrm>
            <a:off x="916661" y="5040272"/>
            <a:ext cx="4031999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Nastala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nová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situace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Žádný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sloupeček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není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plně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obsazen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všech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řádcích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 Co to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znamená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?</a:t>
            </a:r>
          </a:p>
        </p:txBody>
      </p:sp>
      <p:sp>
        <p:nvSpPr>
          <p:cNvPr id="39" name="Volný tvar: obrazec 38">
            <a:extLst>
              <a:ext uri="{FF2B5EF4-FFF2-40B4-BE49-F238E27FC236}">
                <a16:creationId xmlns:a16="http://schemas.microsoft.com/office/drawing/2014/main" id="{ECFCF785-BDA0-4A26-938B-311675A12519}"/>
              </a:ext>
            </a:extLst>
          </p:cNvPr>
          <p:cNvSpPr/>
          <p:nvPr/>
        </p:nvSpPr>
        <p:spPr>
          <a:xfrm>
            <a:off x="4878391" y="3779661"/>
            <a:ext cx="4032359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Jediným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společným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dělitelem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všech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je </a:t>
            </a:r>
            <a:b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</a:b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takovém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případě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C5797E93-BC1A-4D2C-B208-6EADC9F526A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020000" y="447840"/>
            <a:ext cx="1901880" cy="19015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726C36D2-EBF8-43CB-BC60-DF88B52441F6}"/>
              </a:ext>
            </a:extLst>
          </p:cNvPr>
          <p:cNvSpPr/>
          <p:nvPr/>
        </p:nvSpPr>
        <p:spPr>
          <a:xfrm>
            <a:off x="935280" y="829355"/>
            <a:ext cx="820872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3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soudělná</a:t>
            </a:r>
            <a:r>
              <a:rPr lang="en-GB" sz="3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a </a:t>
            </a:r>
            <a:r>
              <a:rPr lang="en-GB" sz="3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nesoudělná</a:t>
            </a:r>
            <a:r>
              <a:rPr lang="en-GB" sz="3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E5EC14CD-6521-43BD-A6F6-94734920B5CE}"/>
              </a:ext>
            </a:extLst>
          </p:cNvPr>
          <p:cNvSpPr/>
          <p:nvPr/>
        </p:nvSpPr>
        <p:spPr>
          <a:xfrm>
            <a:off x="826920" y="2927520"/>
            <a:ext cx="8243999" cy="718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Číslům, která nemají žádného společného dělitele kromě čísla 1, říkáme </a:t>
            </a:r>
            <a:r>
              <a:rPr lang="en-GB" sz="2800" b="1">
                <a:solidFill>
                  <a:srgbClr val="00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čísla nesoudělná</a:t>
            </a:r>
            <a:r>
              <a:rPr lang="en-GB" sz="28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32EA7135-BDFE-4C66-968C-D1AEF046748E}"/>
              </a:ext>
            </a:extLst>
          </p:cNvPr>
          <p:cNvSpPr/>
          <p:nvPr/>
        </p:nvSpPr>
        <p:spPr>
          <a:xfrm>
            <a:off x="826920" y="1631880"/>
            <a:ext cx="7705799" cy="129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D(18, 70, 75) = 1</a:t>
            </a:r>
            <a:b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</a:br>
            <a:r>
              <a:rPr lang="en-GB" sz="23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 společný dělitel čísel 18, 70 a 75 je číslo 1.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EBCDAFF7-53DB-4597-96F3-5E8470F7605D}"/>
              </a:ext>
            </a:extLst>
          </p:cNvPr>
          <p:cNvSpPr/>
          <p:nvPr/>
        </p:nvSpPr>
        <p:spPr>
          <a:xfrm>
            <a:off x="826920" y="5230800"/>
            <a:ext cx="8243999" cy="71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Číslům, která mají i většího společného dělitele, než číslo 1, říkáme </a:t>
            </a:r>
            <a:r>
              <a:rPr lang="en-GB" sz="2800" b="1">
                <a:solidFill>
                  <a:srgbClr val="00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čísla soudělná</a:t>
            </a:r>
            <a:r>
              <a:rPr lang="en-GB" sz="28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0487837D-E2BE-4E75-B6F0-ECD2888A8007}"/>
              </a:ext>
            </a:extLst>
          </p:cNvPr>
          <p:cNvSpPr/>
          <p:nvPr/>
        </p:nvSpPr>
        <p:spPr>
          <a:xfrm>
            <a:off x="826920" y="3935520"/>
            <a:ext cx="7705799" cy="12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D(24, 36, 60) = 12</a:t>
            </a:r>
            <a:b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</a:br>
            <a:r>
              <a:rPr lang="en-GB" sz="23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 společný dělitel čísel 24, 36 a 60 je číslo 12.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C3ECB93-5DC2-4D09-97F5-D6A8B6782B96}"/>
              </a:ext>
            </a:extLst>
          </p:cNvPr>
          <p:cNvSpPr txBox="1"/>
          <p:nvPr/>
        </p:nvSpPr>
        <p:spPr>
          <a:xfrm>
            <a:off x="2126652" y="329952"/>
            <a:ext cx="123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DO SEŠITU: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4CD271CC-A329-44D1-8D6D-06004DAC3433}"/>
              </a:ext>
            </a:extLst>
          </p:cNvPr>
          <p:cNvSpPr/>
          <p:nvPr/>
        </p:nvSpPr>
        <p:spPr>
          <a:xfrm>
            <a:off x="539640" y="820513"/>
            <a:ext cx="8136000" cy="5400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r>
              <a:rPr lang="cs-CZ" sz="2400" dirty="0">
                <a:solidFill>
                  <a:schemeClr val="accent4">
                    <a:lumMod val="75000"/>
                  </a:schemeClr>
                </a:solidFill>
                <a:latin typeface="Times New Roman" pitchFamily="18"/>
                <a:ea typeface="Arial Unicode MS" pitchFamily="2"/>
                <a:cs typeface="Tahoma" pitchFamily="2"/>
              </a:rPr>
              <a:t>Řešení úlohy piš do sešitu. Při řešení využij prvočíselný rozklad.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C0E1BCFD-E095-4669-BCAD-897BC109E308}"/>
              </a:ext>
            </a:extLst>
          </p:cNvPr>
          <p:cNvSpPr/>
          <p:nvPr/>
        </p:nvSpPr>
        <p:spPr>
          <a:xfrm>
            <a:off x="7026856" y="4438441"/>
            <a:ext cx="858223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Ano</a:t>
            </a:r>
            <a:endParaRPr lang="en-GB" sz="28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FB8882E8-FCD7-4E03-9FFE-410C02D29E3D}"/>
              </a:ext>
            </a:extLst>
          </p:cNvPr>
          <p:cNvSpPr/>
          <p:nvPr/>
        </p:nvSpPr>
        <p:spPr>
          <a:xfrm>
            <a:off x="338040" y="404640"/>
            <a:ext cx="7547039" cy="389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 nyní něco na procvičení - poprvé.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77B9EF47-C3D7-4CA4-8837-DA175E6E7839}"/>
              </a:ext>
            </a:extLst>
          </p:cNvPr>
          <p:cNvSpPr/>
          <p:nvPr/>
        </p:nvSpPr>
        <p:spPr>
          <a:xfrm>
            <a:off x="539640" y="981000"/>
            <a:ext cx="799308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Rozhodn</a:t>
            </a: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zda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se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jedná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o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soudělná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nesoudělná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82223EFC-0A9C-44E1-9821-9FC0189A3F3F}"/>
              </a:ext>
            </a:extLst>
          </p:cNvPr>
          <p:cNvSpPr/>
          <p:nvPr/>
        </p:nvSpPr>
        <p:spPr>
          <a:xfrm>
            <a:off x="6877080" y="1413000"/>
            <a:ext cx="187164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165, 198</a:t>
            </a:r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3D570E0F-E655-49E9-9FDE-EC143190DAC0}"/>
              </a:ext>
            </a:extLst>
          </p:cNvPr>
          <p:cNvGrpSpPr/>
          <p:nvPr/>
        </p:nvGrpSpPr>
        <p:grpSpPr>
          <a:xfrm>
            <a:off x="5739750" y="4690081"/>
            <a:ext cx="1981620" cy="369332"/>
            <a:chOff x="3583709" y="4690081"/>
            <a:chExt cx="1981620" cy="369332"/>
          </a:xfrm>
        </p:grpSpPr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0F64DE59-B039-4A7D-95EB-249EE6D9DCCD}"/>
                </a:ext>
              </a:extLst>
            </p:cNvPr>
            <p:cNvSpPr txBox="1"/>
            <p:nvPr/>
          </p:nvSpPr>
          <p:spPr>
            <a:xfrm>
              <a:off x="4524659" y="4690081"/>
              <a:ext cx="1040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soudělná</a:t>
              </a:r>
              <a:endParaRPr lang="en-US" dirty="0"/>
            </a:p>
          </p:txBody>
        </p:sp>
        <p:sp>
          <p:nvSpPr>
            <p:cNvPr id="15" name="Šipka: doprava 14">
              <a:extLst>
                <a:ext uri="{FF2B5EF4-FFF2-40B4-BE49-F238E27FC236}">
                  <a16:creationId xmlns:a16="http://schemas.microsoft.com/office/drawing/2014/main" id="{B0E4F43E-D119-43C2-9D3D-CAE98726302E}"/>
                </a:ext>
              </a:extLst>
            </p:cNvPr>
            <p:cNvSpPr/>
            <p:nvPr/>
          </p:nvSpPr>
          <p:spPr>
            <a:xfrm rot="10800000">
              <a:off x="3583709" y="4690081"/>
              <a:ext cx="952471" cy="3693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">
            <a:extLst>
              <a:ext uri="{FF2B5EF4-FFF2-40B4-BE49-F238E27FC236}">
                <a16:creationId xmlns:a16="http://schemas.microsoft.com/office/drawing/2014/main" id="{69322A29-7A5A-4AA1-A7D9-5CE48822B30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594479" y="3896117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E3D806C7-3B25-4058-B801-36188038349E}"/>
              </a:ext>
            </a:extLst>
          </p:cNvPr>
          <p:cNvSpPr txBox="1"/>
          <p:nvPr/>
        </p:nvSpPr>
        <p:spPr>
          <a:xfrm>
            <a:off x="5347855" y="5292917"/>
            <a:ext cx="3184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Zatáhni za šipku a najdi správný výsledek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650269E8-89DF-4217-8241-AC8F5A23721C}"/>
              </a:ext>
            </a:extLst>
          </p:cNvPr>
          <p:cNvSpPr/>
          <p:nvPr/>
        </p:nvSpPr>
        <p:spPr>
          <a:xfrm>
            <a:off x="496800" y="907919"/>
            <a:ext cx="8136000" cy="5400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073482FC-4F3C-443A-866C-F01E6A84ACAF}"/>
              </a:ext>
            </a:extLst>
          </p:cNvPr>
          <p:cNvSpPr/>
          <p:nvPr/>
        </p:nvSpPr>
        <p:spPr>
          <a:xfrm>
            <a:off x="338040" y="404640"/>
            <a:ext cx="7547039" cy="389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 nyní něco na procvičení - podruhé.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C60BE4E0-3B21-4BB7-AE04-513BDBC8C6D2}"/>
              </a:ext>
            </a:extLst>
          </p:cNvPr>
          <p:cNvSpPr/>
          <p:nvPr/>
        </p:nvSpPr>
        <p:spPr>
          <a:xfrm>
            <a:off x="539640" y="981000"/>
            <a:ext cx="799308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Rozhodn</a:t>
            </a: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zda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se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jedná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o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soudělná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nesoudělná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E976DBEB-128C-43B9-AF4A-2E2A892410F0}"/>
              </a:ext>
            </a:extLst>
          </p:cNvPr>
          <p:cNvSpPr/>
          <p:nvPr/>
        </p:nvSpPr>
        <p:spPr>
          <a:xfrm>
            <a:off x="6659640" y="1484279"/>
            <a:ext cx="180000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169, 144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47943776-6558-4605-A287-F2E36C7B4DFE}"/>
              </a:ext>
            </a:extLst>
          </p:cNvPr>
          <p:cNvSpPr/>
          <p:nvPr/>
        </p:nvSpPr>
        <p:spPr>
          <a:xfrm>
            <a:off x="1588655" y="3105835"/>
            <a:ext cx="67517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Times New Roman" pitchFamily="18"/>
                <a:ea typeface="Arial Unicode MS" pitchFamily="2"/>
                <a:cs typeface="Tahoma" pitchFamily="2"/>
              </a:rPr>
              <a:t>Řešení úlohy piš do sešitu. Při řešení využij prvočíselný rozklad.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3595E564-9DBD-43E7-9597-57D7140712B0}"/>
              </a:ext>
            </a:extLst>
          </p:cNvPr>
          <p:cNvGrpSpPr/>
          <p:nvPr/>
        </p:nvGrpSpPr>
        <p:grpSpPr>
          <a:xfrm>
            <a:off x="5550208" y="4642582"/>
            <a:ext cx="2218864" cy="369332"/>
            <a:chOff x="3583709" y="4690081"/>
            <a:chExt cx="2218864" cy="369332"/>
          </a:xfrm>
        </p:grpSpPr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108F059A-1E51-4AFD-BE54-3014AEDF3A73}"/>
                </a:ext>
              </a:extLst>
            </p:cNvPr>
            <p:cNvSpPr txBox="1"/>
            <p:nvPr/>
          </p:nvSpPr>
          <p:spPr>
            <a:xfrm>
              <a:off x="4524659" y="4690081"/>
              <a:ext cx="12779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nesoudělná</a:t>
              </a:r>
              <a:endParaRPr lang="en-US" dirty="0"/>
            </a:p>
          </p:txBody>
        </p:sp>
        <p:sp>
          <p:nvSpPr>
            <p:cNvPr id="14" name="Šipka: doprava 13">
              <a:extLst>
                <a:ext uri="{FF2B5EF4-FFF2-40B4-BE49-F238E27FC236}">
                  <a16:creationId xmlns:a16="http://schemas.microsoft.com/office/drawing/2014/main" id="{03B7F305-7C9F-4441-9E45-F30767958BCF}"/>
                </a:ext>
              </a:extLst>
            </p:cNvPr>
            <p:cNvSpPr/>
            <p:nvPr/>
          </p:nvSpPr>
          <p:spPr>
            <a:xfrm rot="10800000">
              <a:off x="3583709" y="4690081"/>
              <a:ext cx="952471" cy="3693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">
            <a:extLst>
              <a:ext uri="{FF2B5EF4-FFF2-40B4-BE49-F238E27FC236}">
                <a16:creationId xmlns:a16="http://schemas.microsoft.com/office/drawing/2014/main" id="{EBCA6A91-9FE8-400D-9E6F-CEE0491F024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539345" y="3912848"/>
            <a:ext cx="18288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C9FAAEA9-C336-4F9B-9FF3-89A9BFB610C4}"/>
              </a:ext>
            </a:extLst>
          </p:cNvPr>
          <p:cNvSpPr/>
          <p:nvPr/>
        </p:nvSpPr>
        <p:spPr>
          <a:xfrm>
            <a:off x="582481" y="894661"/>
            <a:ext cx="8136000" cy="5400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1BD53AB1-ED80-4D53-A251-C6CB6138AC51}"/>
              </a:ext>
            </a:extLst>
          </p:cNvPr>
          <p:cNvSpPr/>
          <p:nvPr/>
        </p:nvSpPr>
        <p:spPr>
          <a:xfrm>
            <a:off x="338040" y="404640"/>
            <a:ext cx="7547039" cy="389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 nyní něco na procvičení - potřetí.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91D5F176-BA61-4E7D-8338-F4BE287358FC}"/>
              </a:ext>
            </a:extLst>
          </p:cNvPr>
          <p:cNvSpPr/>
          <p:nvPr/>
        </p:nvSpPr>
        <p:spPr>
          <a:xfrm>
            <a:off x="539640" y="981000"/>
            <a:ext cx="799308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Nalezn</a:t>
            </a: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74B56776-2EBA-4418-B2FF-769F029F8762}"/>
              </a:ext>
            </a:extLst>
          </p:cNvPr>
          <p:cNvSpPr/>
          <p:nvPr/>
        </p:nvSpPr>
        <p:spPr>
          <a:xfrm>
            <a:off x="6227640" y="950760"/>
            <a:ext cx="180036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135, 525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75B78753-9807-43C4-A20E-287FC5A48A81}"/>
              </a:ext>
            </a:extLst>
          </p:cNvPr>
          <p:cNvSpPr/>
          <p:nvPr/>
        </p:nvSpPr>
        <p:spPr>
          <a:xfrm>
            <a:off x="1020617" y="3078131"/>
            <a:ext cx="64793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Times New Roman" pitchFamily="18"/>
                <a:ea typeface="Arial Unicode MS" pitchFamily="2"/>
                <a:cs typeface="Tahoma" pitchFamily="2"/>
              </a:rPr>
              <a:t>Řešení úlohy piš do sešitu. Při řešení využij prvočíselný rozklad.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DAC97E67-15F1-4EB7-8E2C-59E11DBE5267}"/>
              </a:ext>
            </a:extLst>
          </p:cNvPr>
          <p:cNvGrpSpPr/>
          <p:nvPr/>
        </p:nvGrpSpPr>
        <p:grpSpPr>
          <a:xfrm>
            <a:off x="5659404" y="5041314"/>
            <a:ext cx="2225675" cy="369332"/>
            <a:chOff x="3583709" y="4690081"/>
            <a:chExt cx="2951314" cy="369332"/>
          </a:xfrm>
        </p:grpSpPr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EBD9E5DA-0C41-4E1D-9A04-E9B66EAA9589}"/>
                </a:ext>
              </a:extLst>
            </p:cNvPr>
            <p:cNvSpPr txBox="1"/>
            <p:nvPr/>
          </p:nvSpPr>
          <p:spPr>
            <a:xfrm>
              <a:off x="4527742" y="4690081"/>
              <a:ext cx="2007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rgbClr val="284C6A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D(135, 525) = 15</a:t>
              </a:r>
            </a:p>
          </p:txBody>
        </p:sp>
        <p:sp>
          <p:nvSpPr>
            <p:cNvPr id="14" name="Šipka: doprava 13">
              <a:extLst>
                <a:ext uri="{FF2B5EF4-FFF2-40B4-BE49-F238E27FC236}">
                  <a16:creationId xmlns:a16="http://schemas.microsoft.com/office/drawing/2014/main" id="{EDD31D08-68AC-4596-BA7D-E9257BBDBBEF}"/>
                </a:ext>
              </a:extLst>
            </p:cNvPr>
            <p:cNvSpPr/>
            <p:nvPr/>
          </p:nvSpPr>
          <p:spPr>
            <a:xfrm rot="10800000">
              <a:off x="3583709" y="4690081"/>
              <a:ext cx="952471" cy="3693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">
            <a:extLst>
              <a:ext uri="{FF2B5EF4-FFF2-40B4-BE49-F238E27FC236}">
                <a16:creationId xmlns:a16="http://schemas.microsoft.com/office/drawing/2014/main" id="{E4D8B31E-50D8-4D3C-B335-067EF2791E2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227640" y="3860641"/>
            <a:ext cx="2333879" cy="23338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499EE60C-89B3-4B2D-92E5-433ECB5631CA}"/>
              </a:ext>
            </a:extLst>
          </p:cNvPr>
          <p:cNvSpPr/>
          <p:nvPr/>
        </p:nvSpPr>
        <p:spPr>
          <a:xfrm>
            <a:off x="496800" y="907919"/>
            <a:ext cx="8136000" cy="5400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DBC56C00-5487-486B-A751-02166BC685E4}"/>
              </a:ext>
            </a:extLst>
          </p:cNvPr>
          <p:cNvSpPr/>
          <p:nvPr/>
        </p:nvSpPr>
        <p:spPr>
          <a:xfrm>
            <a:off x="338040" y="404640"/>
            <a:ext cx="7547039" cy="389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 nyní něco na procvičení - počtvrté.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28355904-6D93-4F45-92CF-54AD4A6AAFDB}"/>
              </a:ext>
            </a:extLst>
          </p:cNvPr>
          <p:cNvSpPr/>
          <p:nvPr/>
        </p:nvSpPr>
        <p:spPr>
          <a:xfrm>
            <a:off x="539640" y="981000"/>
            <a:ext cx="799308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Nalezn</a:t>
            </a: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65AF1B72-22C7-4E0D-8635-DF9D1ECBB8B5}"/>
              </a:ext>
            </a:extLst>
          </p:cNvPr>
          <p:cNvSpPr/>
          <p:nvPr/>
        </p:nvSpPr>
        <p:spPr>
          <a:xfrm>
            <a:off x="6141960" y="981000"/>
            <a:ext cx="237672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175, 450, 225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17ED0A8D-5035-423E-8063-D72AD79E0488}"/>
              </a:ext>
            </a:extLst>
          </p:cNvPr>
          <p:cNvSpPr/>
          <p:nvPr/>
        </p:nvSpPr>
        <p:spPr>
          <a:xfrm>
            <a:off x="3780000" y="5759280"/>
            <a:ext cx="313992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endParaRPr lang="en-GB" sz="20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24F6394-0EBF-4E8D-A74A-A46B876F668E}"/>
              </a:ext>
            </a:extLst>
          </p:cNvPr>
          <p:cNvSpPr/>
          <p:nvPr/>
        </p:nvSpPr>
        <p:spPr>
          <a:xfrm>
            <a:off x="1459529" y="3032965"/>
            <a:ext cx="61533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/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Times New Roman" pitchFamily="18"/>
                <a:ea typeface="Arial Unicode MS" pitchFamily="2"/>
                <a:cs typeface="Tahoma" pitchFamily="2"/>
              </a:rPr>
              <a:t>Řešení úlohy piš do sešitu. Při řešení využij prvočíselný rozklad.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AD700E60-D0A9-4752-B7FD-9F65B4C61593}"/>
              </a:ext>
            </a:extLst>
          </p:cNvPr>
          <p:cNvGrpSpPr/>
          <p:nvPr/>
        </p:nvGrpSpPr>
        <p:grpSpPr>
          <a:xfrm>
            <a:off x="5633736" y="5067368"/>
            <a:ext cx="2927783" cy="369332"/>
            <a:chOff x="3583709" y="4690081"/>
            <a:chExt cx="4485149" cy="369332"/>
          </a:xfrm>
        </p:grpSpPr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C948F5FF-CFC4-404A-9750-385C50357FBF}"/>
                </a:ext>
              </a:extLst>
            </p:cNvPr>
            <p:cNvSpPr txBox="1"/>
            <p:nvPr/>
          </p:nvSpPr>
          <p:spPr>
            <a:xfrm>
              <a:off x="4527743" y="4690081"/>
              <a:ext cx="35411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GB" sz="1600" b="1" dirty="0">
                  <a:solidFill>
                    <a:srgbClr val="284C6A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D(175, 450, 225) = 25</a:t>
              </a:r>
            </a:p>
          </p:txBody>
        </p:sp>
        <p:sp>
          <p:nvSpPr>
            <p:cNvPr id="14" name="Šipka: doprava 13">
              <a:extLst>
                <a:ext uri="{FF2B5EF4-FFF2-40B4-BE49-F238E27FC236}">
                  <a16:creationId xmlns:a16="http://schemas.microsoft.com/office/drawing/2014/main" id="{13318F89-7ACE-4B49-A43F-798EE7FE5846}"/>
                </a:ext>
              </a:extLst>
            </p:cNvPr>
            <p:cNvSpPr/>
            <p:nvPr/>
          </p:nvSpPr>
          <p:spPr>
            <a:xfrm rot="10800000">
              <a:off x="3583709" y="4690081"/>
              <a:ext cx="952471" cy="3693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">
            <a:extLst>
              <a:ext uri="{FF2B5EF4-FFF2-40B4-BE49-F238E27FC236}">
                <a16:creationId xmlns:a16="http://schemas.microsoft.com/office/drawing/2014/main" id="{50C450EA-3A09-4C9D-8609-DF3753C914E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249976" y="3882977"/>
            <a:ext cx="2311543" cy="23115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7AEB9282-E619-4875-A44A-DF9E8B6DF1E2}"/>
              </a:ext>
            </a:extLst>
          </p:cNvPr>
          <p:cNvSpPr/>
          <p:nvPr/>
        </p:nvSpPr>
        <p:spPr>
          <a:xfrm>
            <a:off x="2658551" y="604039"/>
            <a:ext cx="4330175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Úvodní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opakování</a:t>
            </a:r>
            <a:endParaRPr lang="en-GB" sz="32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8CB77D49-BC74-4255-A5C2-2008CCAB8C95}"/>
              </a:ext>
            </a:extLst>
          </p:cNvPr>
          <p:cNvSpPr/>
          <p:nvPr/>
        </p:nvSpPr>
        <p:spPr>
          <a:xfrm>
            <a:off x="1042919" y="1700280"/>
            <a:ext cx="7561440" cy="122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Dělitelem daného čísla označujeme takové číslo, které dělí dané číslo beze zbytku, tzn. číslo, jímž je dané číslo dělitelné.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8DFEB8B3-A1E5-4FBB-A77F-6AB351B1779C}"/>
              </a:ext>
            </a:extLst>
          </p:cNvPr>
          <p:cNvSpPr/>
          <p:nvPr/>
        </p:nvSpPr>
        <p:spPr>
          <a:xfrm>
            <a:off x="1294771" y="1177879"/>
            <a:ext cx="1697811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r>
              <a:rPr lang="en-GB" sz="24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: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21DA2877-0D95-4016-BE41-18492C0ABF1A}"/>
              </a:ext>
            </a:extLst>
          </p:cNvPr>
          <p:cNvSpPr/>
          <p:nvPr/>
        </p:nvSpPr>
        <p:spPr>
          <a:xfrm>
            <a:off x="3492359" y="2936880"/>
            <a:ext cx="1944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120 : 5 =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806AC90A-DAE5-4757-BC9E-950D6F3AB71F}"/>
              </a:ext>
            </a:extLst>
          </p:cNvPr>
          <p:cNvSpPr/>
          <p:nvPr/>
        </p:nvSpPr>
        <p:spPr>
          <a:xfrm>
            <a:off x="3679920" y="322272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20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A5B0E2E3-96DD-4BF4-9F35-3D9642CD38E7}"/>
              </a:ext>
            </a:extLst>
          </p:cNvPr>
          <p:cNvSpPr/>
          <p:nvPr/>
        </p:nvSpPr>
        <p:spPr>
          <a:xfrm>
            <a:off x="3852720" y="3525839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0</a:t>
            </a:r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9B4D3503-5177-47C9-BCD4-99020266C368}"/>
              </a:ext>
            </a:extLst>
          </p:cNvPr>
          <p:cNvSpPr/>
          <p:nvPr/>
        </p:nvSpPr>
        <p:spPr>
          <a:xfrm>
            <a:off x="4862520" y="29368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41D2BEBF-C12C-4AB1-BFAA-4F02FC897B86}"/>
              </a:ext>
            </a:extLst>
          </p:cNvPr>
          <p:cNvSpPr/>
          <p:nvPr/>
        </p:nvSpPr>
        <p:spPr>
          <a:xfrm>
            <a:off x="2771640" y="3843360"/>
            <a:ext cx="3600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 120 je dělitelné číslem 5.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EC50A3C3-7990-4D56-B871-DA5B968D3206}"/>
              </a:ext>
            </a:extLst>
          </p:cNvPr>
          <p:cNvSpPr/>
          <p:nvPr/>
        </p:nvSpPr>
        <p:spPr>
          <a:xfrm>
            <a:off x="2771640" y="4148280"/>
            <a:ext cx="3600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 5 </a:t>
            </a:r>
            <a:r>
              <a:rPr lang="en-GB" sz="18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je dělitelem</a:t>
            </a:r>
            <a:r>
              <a:rPr lang="en-GB" sz="1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čísla 120.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38402D96-57A8-45E4-8A1C-9A4A42A0B0CC}"/>
              </a:ext>
            </a:extLst>
          </p:cNvPr>
          <p:cNvSpPr/>
          <p:nvPr/>
        </p:nvSpPr>
        <p:spPr>
          <a:xfrm>
            <a:off x="5048280" y="2938320"/>
            <a:ext cx="57636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4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DD7DA59B-4DB3-4E6C-AF30-BCC5085E28DF}"/>
              </a:ext>
            </a:extLst>
          </p:cNvPr>
          <p:cNvSpPr/>
          <p:nvPr/>
        </p:nvSpPr>
        <p:spPr>
          <a:xfrm>
            <a:off x="2484360" y="4740120"/>
            <a:ext cx="396072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120 = 24 . 5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C4D60EF5-3115-4B06-A50B-9205A05077CD}"/>
              </a:ext>
            </a:extLst>
          </p:cNvPr>
          <p:cNvSpPr/>
          <p:nvPr/>
        </p:nvSpPr>
        <p:spPr>
          <a:xfrm>
            <a:off x="1187280" y="5229360"/>
            <a:ext cx="2162520" cy="1152360"/>
          </a:xfrm>
          <a:custGeom>
            <a:avLst>
              <a:gd name="f0" fmla="val 25343"/>
              <a:gd name="f1" fmla="val -714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3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FFFF00"/>
          </a:solidFill>
          <a:ln w="9360">
            <a:solidFill>
              <a:srgbClr val="3333CC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násobek čísel 5 a 24</a:t>
            </a: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EC2278EB-D216-4C5E-81D9-622EDCC7F730}"/>
              </a:ext>
            </a:extLst>
          </p:cNvPr>
          <p:cNvSpPr/>
          <p:nvPr/>
        </p:nvSpPr>
        <p:spPr>
          <a:xfrm>
            <a:off x="4067279" y="5516640"/>
            <a:ext cx="1871640" cy="863639"/>
          </a:xfrm>
          <a:custGeom>
            <a:avLst>
              <a:gd name="f0" fmla="val 6577"/>
              <a:gd name="f1" fmla="val -8497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3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FFFF00"/>
          </a:solidFill>
          <a:ln w="9360">
            <a:solidFill>
              <a:srgbClr val="3333CC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 čísla 120</a:t>
            </a: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685C09D5-8DC9-4E23-AE2B-9AA1262DF8B7}"/>
              </a:ext>
            </a:extLst>
          </p:cNvPr>
          <p:cNvSpPr/>
          <p:nvPr/>
        </p:nvSpPr>
        <p:spPr>
          <a:xfrm>
            <a:off x="5940360" y="5084640"/>
            <a:ext cx="1798560" cy="865440"/>
          </a:xfrm>
          <a:custGeom>
            <a:avLst>
              <a:gd name="f0" fmla="val -8007"/>
              <a:gd name="f1" fmla="val 265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*/ 5419351 1 1725033"/>
              <a:gd name="f10" fmla="val -2147483647"/>
              <a:gd name="f11" fmla="val 2147483647"/>
              <a:gd name="f12" fmla="val 1930"/>
              <a:gd name="f13" fmla="val 7160"/>
              <a:gd name="f14" fmla="val 1530"/>
              <a:gd name="f15" fmla="val 4490"/>
              <a:gd name="f16" fmla="val 3400"/>
              <a:gd name="f17" fmla="val 1970"/>
              <a:gd name="f18" fmla="val 5270"/>
              <a:gd name="f19" fmla="val 5860"/>
              <a:gd name="f20" fmla="val 1950"/>
              <a:gd name="f21" fmla="val 6470"/>
              <a:gd name="f22" fmla="val 2210"/>
              <a:gd name="f23" fmla="val 6970"/>
              <a:gd name="f24" fmla="val 2600"/>
              <a:gd name="f25" fmla="val 7450"/>
              <a:gd name="f26" fmla="val 1390"/>
              <a:gd name="f27" fmla="val 8340"/>
              <a:gd name="f28" fmla="val 650"/>
              <a:gd name="f29" fmla="val 9340"/>
              <a:gd name="f30" fmla="val 10004"/>
              <a:gd name="f31" fmla="val 690"/>
              <a:gd name="f32" fmla="val 10710"/>
              <a:gd name="f33" fmla="val 1050"/>
              <a:gd name="f34" fmla="val 11210"/>
              <a:gd name="f35" fmla="val 1700"/>
              <a:gd name="f36" fmla="val 11570"/>
              <a:gd name="f37" fmla="val 630"/>
              <a:gd name="f38" fmla="val 12330"/>
              <a:gd name="f39" fmla="val 13150"/>
              <a:gd name="f40" fmla="val 13840"/>
              <a:gd name="f41" fmla="val 14470"/>
              <a:gd name="f42" fmla="val 460"/>
              <a:gd name="f43" fmla="val 14870"/>
              <a:gd name="f44" fmla="val 1160"/>
              <a:gd name="f45" fmla="val 15330"/>
              <a:gd name="f46" fmla="val 440"/>
              <a:gd name="f47" fmla="val 16020"/>
              <a:gd name="f48" fmla="val 16740"/>
              <a:gd name="f49" fmla="val 17910"/>
              <a:gd name="f50" fmla="val 18900"/>
              <a:gd name="f51" fmla="val 1130"/>
              <a:gd name="f52" fmla="val 19110"/>
              <a:gd name="f53" fmla="val 2710"/>
              <a:gd name="f54" fmla="val 20240"/>
              <a:gd name="f55" fmla="val 3150"/>
              <a:gd name="f56" fmla="val 21060"/>
              <a:gd name="f57" fmla="val 4580"/>
              <a:gd name="f58" fmla="val 6220"/>
              <a:gd name="f59" fmla="val 6720"/>
              <a:gd name="f60" fmla="val 21000"/>
              <a:gd name="f61" fmla="val 7200"/>
              <a:gd name="f62" fmla="val 20830"/>
              <a:gd name="f63" fmla="val 7660"/>
              <a:gd name="f64" fmla="val 21310"/>
              <a:gd name="f65" fmla="val 8460"/>
              <a:gd name="f66" fmla="val 9450"/>
              <a:gd name="f67" fmla="val 10460"/>
              <a:gd name="f68" fmla="val 12750"/>
              <a:gd name="f69" fmla="val 20310"/>
              <a:gd name="f70" fmla="val 14680"/>
              <a:gd name="f71" fmla="val 18650"/>
              <a:gd name="f72" fmla="val 15010"/>
              <a:gd name="f73" fmla="val 17200"/>
              <a:gd name="f74" fmla="val 17370"/>
              <a:gd name="f75" fmla="val 18920"/>
              <a:gd name="f76" fmla="val 15770"/>
              <a:gd name="f77" fmla="val 15220"/>
              <a:gd name="f78" fmla="val 14700"/>
              <a:gd name="f79" fmla="val 18710"/>
              <a:gd name="f80" fmla="val 14240"/>
              <a:gd name="f81" fmla="val 18310"/>
              <a:gd name="f82" fmla="val 13820"/>
              <a:gd name="f83" fmla="val 12490"/>
              <a:gd name="f84" fmla="val 11000"/>
              <a:gd name="f85" fmla="val 9890"/>
              <a:gd name="f86" fmla="val 8840"/>
              <a:gd name="f87" fmla="val 20790"/>
              <a:gd name="f88" fmla="val 8210"/>
              <a:gd name="f89" fmla="val 19510"/>
              <a:gd name="f90" fmla="val 7620"/>
              <a:gd name="f91" fmla="val 20000"/>
              <a:gd name="f92" fmla="val 7930"/>
              <a:gd name="f93" fmla="val 20290"/>
              <a:gd name="f94" fmla="val 6240"/>
              <a:gd name="f95" fmla="val 4850"/>
              <a:gd name="f96" fmla="val 3570"/>
              <a:gd name="f97" fmla="val 19280"/>
              <a:gd name="f98" fmla="val 2900"/>
              <a:gd name="f99" fmla="val 17640"/>
              <a:gd name="f100" fmla="val 1300"/>
              <a:gd name="f101" fmla="val 17600"/>
              <a:gd name="f102" fmla="val 480"/>
              <a:gd name="f103" fmla="val 16300"/>
              <a:gd name="f104" fmla="val 14660"/>
              <a:gd name="f105" fmla="val 13900"/>
              <a:gd name="f106" fmla="val 13210"/>
              <a:gd name="f107" fmla="val 1070"/>
              <a:gd name="f108" fmla="val 12640"/>
              <a:gd name="f109" fmla="val 380"/>
              <a:gd name="f110" fmla="val 12160"/>
              <a:gd name="f111" fmla="val 10120"/>
              <a:gd name="f112" fmla="val 8590"/>
              <a:gd name="f113" fmla="val 840"/>
              <a:gd name="f114" fmla="val 7330"/>
              <a:gd name="f115" fmla="val 7410"/>
              <a:gd name="f116" fmla="val 2040"/>
              <a:gd name="f117" fmla="val 7690"/>
              <a:gd name="f118" fmla="val 2090"/>
              <a:gd name="f119" fmla="val 7920"/>
              <a:gd name="f120" fmla="val 2790"/>
              <a:gd name="f121" fmla="val 7480"/>
              <a:gd name="f122" fmla="val 3050"/>
              <a:gd name="f123" fmla="val 7670"/>
              <a:gd name="f124" fmla="val 3310"/>
              <a:gd name="f125" fmla="val 11130"/>
              <a:gd name="f126" fmla="val 1910"/>
              <a:gd name="f127" fmla="val 11080"/>
              <a:gd name="f128" fmla="val 2160"/>
              <a:gd name="f129" fmla="val 11030"/>
              <a:gd name="f130" fmla="val 2400"/>
              <a:gd name="f131" fmla="val 14720"/>
              <a:gd name="f132" fmla="val 1400"/>
              <a:gd name="f133" fmla="val 14640"/>
              <a:gd name="f134" fmla="val 1720"/>
              <a:gd name="f135" fmla="val 14540"/>
              <a:gd name="f136" fmla="val 2010"/>
              <a:gd name="f137" fmla="val 19130"/>
              <a:gd name="f138" fmla="val 2890"/>
              <a:gd name="f139" fmla="val 19230"/>
              <a:gd name="f140" fmla="val 3290"/>
              <a:gd name="f141" fmla="val 19190"/>
              <a:gd name="f142" fmla="val 3380"/>
              <a:gd name="f143" fmla="val 20660"/>
              <a:gd name="f144" fmla="val 8170"/>
              <a:gd name="f145" fmla="val 20430"/>
              <a:gd name="f146" fmla="val 8620"/>
              <a:gd name="f147" fmla="val 20110"/>
              <a:gd name="f148" fmla="val 8990"/>
              <a:gd name="f149" fmla="val 18660"/>
              <a:gd name="f150" fmla="val 18740"/>
              <a:gd name="f151" fmla="val 14200"/>
              <a:gd name="f152" fmla="val 18280"/>
              <a:gd name="f153" fmla="val 12200"/>
              <a:gd name="f154" fmla="val 17000"/>
              <a:gd name="f155" fmla="val 11450"/>
              <a:gd name="f156" fmla="val 14320"/>
              <a:gd name="f157" fmla="val 17980"/>
              <a:gd name="f158" fmla="val 14350"/>
              <a:gd name="f159" fmla="val 17680"/>
              <a:gd name="f160" fmla="val 14370"/>
              <a:gd name="f161" fmla="val 17360"/>
              <a:gd name="f162" fmla="val 8220"/>
              <a:gd name="f163" fmla="val 8060"/>
              <a:gd name="f164" fmla="val 19250"/>
              <a:gd name="f165" fmla="val 7960"/>
              <a:gd name="f166" fmla="val 18950"/>
              <a:gd name="f167" fmla="val 7860"/>
              <a:gd name="f168" fmla="val 18640"/>
              <a:gd name="f169" fmla="val 3090"/>
              <a:gd name="f170" fmla="val 3280"/>
              <a:gd name="f171" fmla="val 17540"/>
              <a:gd name="f172" fmla="val 3460"/>
              <a:gd name="f173" fmla="val 17450"/>
              <a:gd name="f174" fmla="val 12900"/>
              <a:gd name="f175" fmla="val 1780"/>
              <a:gd name="f176" fmla="val 13130"/>
              <a:gd name="f177" fmla="val 2330"/>
              <a:gd name="f178" fmla="val 13040"/>
              <a:gd name="f179" fmla="*/ 1800 1800 1"/>
              <a:gd name="f180" fmla="+- 0 0 0"/>
              <a:gd name="f181" fmla="+- 0 0 360"/>
              <a:gd name="f182" fmla="val 1800"/>
              <a:gd name="f183" fmla="*/ 1200 1200 1"/>
              <a:gd name="f184" fmla="val 1200"/>
              <a:gd name="f185" fmla="*/ 700 700 1"/>
              <a:gd name="f186" fmla="val 700"/>
              <a:gd name="f187" fmla="*/ f5 1 21600"/>
              <a:gd name="f188" fmla="*/ f6 1 21600"/>
              <a:gd name="f189" fmla="*/ f9 1 180"/>
              <a:gd name="f190" fmla="pin -2147483647 f0 2147483647"/>
              <a:gd name="f191" fmla="pin -2147483647 f1 2147483647"/>
              <a:gd name="f192" fmla="*/ 0 f9 1"/>
              <a:gd name="f193" fmla="*/ f180 f2 1"/>
              <a:gd name="f194" fmla="*/ f181 f2 1"/>
              <a:gd name="f195" fmla="+- f190 0 10800"/>
              <a:gd name="f196" fmla="+- f191 0 10800"/>
              <a:gd name="f197" fmla="val f190"/>
              <a:gd name="f198" fmla="val f191"/>
              <a:gd name="f199" fmla="*/ f190 f187 1"/>
              <a:gd name="f200" fmla="*/ f191 f188 1"/>
              <a:gd name="f201" fmla="*/ 3000 f187 1"/>
              <a:gd name="f202" fmla="*/ 17110 f187 1"/>
              <a:gd name="f203" fmla="*/ 17330 f188 1"/>
              <a:gd name="f204" fmla="*/ 3320 f188 1"/>
              <a:gd name="f205" fmla="*/ f192 1 f4"/>
              <a:gd name="f206" fmla="*/ f193 1 f4"/>
              <a:gd name="f207" fmla="*/ f194 1 f4"/>
              <a:gd name="f208" fmla="+- 0 0 f196"/>
              <a:gd name="f209" fmla="+- 0 0 f195"/>
              <a:gd name="f210" fmla="+- 0 0 f205"/>
              <a:gd name="f211" fmla="+- f206 0 f3"/>
              <a:gd name="f212" fmla="+- f207 0 f3"/>
              <a:gd name="f213" fmla="at2 f208 f209"/>
              <a:gd name="f214" fmla="*/ f210 f2 1"/>
              <a:gd name="f215" fmla="+- f212 0 f211"/>
              <a:gd name="f216" fmla="+- f213 f3 0"/>
              <a:gd name="f217" fmla="*/ f214 1 f9"/>
              <a:gd name="f218" fmla="*/ f216 f9 1"/>
              <a:gd name="f219" fmla="+- f217 0 f3"/>
              <a:gd name="f220" fmla="*/ f218 1 f2"/>
              <a:gd name="f221" fmla="cos 1 f219"/>
              <a:gd name="f222" fmla="sin 1 f219"/>
              <a:gd name="f223" fmla="+- 0 0 f220"/>
              <a:gd name="f224" fmla="+- 0 0 f221"/>
              <a:gd name="f225" fmla="+- 0 0 f222"/>
              <a:gd name="f226" fmla="val f223"/>
              <a:gd name="f227" fmla="*/ 1800 f224 1"/>
              <a:gd name="f228" fmla="*/ 1800 f225 1"/>
              <a:gd name="f229" fmla="*/ 1200 f224 1"/>
              <a:gd name="f230" fmla="*/ 1200 f225 1"/>
              <a:gd name="f231" fmla="*/ 700 f224 1"/>
              <a:gd name="f232" fmla="*/ 700 f225 1"/>
              <a:gd name="f233" fmla="*/ f226 1 f189"/>
              <a:gd name="f234" fmla="*/ f227 f227 1"/>
              <a:gd name="f235" fmla="*/ f228 f228 1"/>
              <a:gd name="f236" fmla="*/ f229 f229 1"/>
              <a:gd name="f237" fmla="*/ f230 f230 1"/>
              <a:gd name="f238" fmla="*/ f231 f231 1"/>
              <a:gd name="f239" fmla="*/ f232 f232 1"/>
              <a:gd name="f240" fmla="*/ f233 f189 1"/>
              <a:gd name="f241" fmla="+- f234 f235 0"/>
              <a:gd name="f242" fmla="+- f236 f237 0"/>
              <a:gd name="f243" fmla="+- f238 f239 0"/>
              <a:gd name="f244" fmla="+- 0 0 f240"/>
              <a:gd name="f245" fmla="sqrt f241"/>
              <a:gd name="f246" fmla="sqrt f242"/>
              <a:gd name="f247" fmla="sqrt f243"/>
              <a:gd name="f248" fmla="*/ f244 f2 1"/>
              <a:gd name="f249" fmla="*/ f179 1 f245"/>
              <a:gd name="f250" fmla="*/ f183 1 f246"/>
              <a:gd name="f251" fmla="*/ f185 1 f247"/>
              <a:gd name="f252" fmla="*/ f248 1 f9"/>
              <a:gd name="f253" fmla="*/ f224 f249 1"/>
              <a:gd name="f254" fmla="*/ f225 f249 1"/>
              <a:gd name="f255" fmla="*/ f224 f250 1"/>
              <a:gd name="f256" fmla="*/ f225 f250 1"/>
              <a:gd name="f257" fmla="*/ f224 f251 1"/>
              <a:gd name="f258" fmla="*/ f225 f251 1"/>
              <a:gd name="f259" fmla="+- f252 0 f3"/>
              <a:gd name="f260" fmla="+- f197 0 f257"/>
              <a:gd name="f261" fmla="+- f198 0 f258"/>
              <a:gd name="f262" fmla="sin 1 f259"/>
              <a:gd name="f263" fmla="cos 1 f259"/>
              <a:gd name="f264" fmla="+- 0 0 f262"/>
              <a:gd name="f265" fmla="+- 0 0 f263"/>
              <a:gd name="f266" fmla="*/ 10800 f264 1"/>
              <a:gd name="f267" fmla="*/ 10800 f265 1"/>
              <a:gd name="f268" fmla="+- f266 10800 0"/>
              <a:gd name="f269" fmla="+- f267 10800 0"/>
              <a:gd name="f270" fmla="*/ f266 1 12"/>
              <a:gd name="f271" fmla="*/ f267 1 12"/>
              <a:gd name="f272" fmla="+- f190 0 f268"/>
              <a:gd name="f273" fmla="+- f191 0 f269"/>
              <a:gd name="f274" fmla="*/ f272 1 3"/>
              <a:gd name="f275" fmla="*/ f273 1 3"/>
              <a:gd name="f276" fmla="*/ f272 2 1"/>
              <a:gd name="f277" fmla="*/ f273 2 1"/>
              <a:gd name="f278" fmla="*/ f276 1 3"/>
              <a:gd name="f279" fmla="*/ f277 1 3"/>
              <a:gd name="f280" fmla="+- f274 f268 0"/>
              <a:gd name="f281" fmla="+- f275 f269 0"/>
              <a:gd name="f282" fmla="+- f280 0 f270"/>
              <a:gd name="f283" fmla="+- f281 0 f271"/>
              <a:gd name="f284" fmla="+- f278 f268 0"/>
              <a:gd name="f285" fmla="+- f279 f269 0"/>
              <a:gd name="f286" fmla="+- f282 0 f253"/>
              <a:gd name="f287" fmla="+- f283 0 f254"/>
              <a:gd name="f288" fmla="+- f284 0 f255"/>
              <a:gd name="f289" fmla="+- f285 0 f256"/>
            </a:gdLst>
            <a:ahLst>
              <a:ahXY gdRefX="f0" minX="f10" maxX="f11" gdRefY="f1" minY="f10" maxY="f11">
                <a:pos x="f199" y="f200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1" t="f204" r="f202" b="f203"/>
            <a:pathLst>
              <a:path w="21600" h="21600">
                <a:moveTo>
                  <a:pt x="f12" y="f13"/>
                </a:moveTo>
                <a:cubicBezTo>
                  <a:pt x="f14" y="f15"/>
                  <a:pt x="f16" y="f17"/>
                  <a:pt x="f18" y="f17"/>
                </a:cubicBez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28"/>
                </a:cubicBezTo>
                <a:cubicBezTo>
                  <a:pt x="f30" y="f31"/>
                  <a:pt x="f32" y="f33"/>
                  <a:pt x="f34" y="f35"/>
                </a:cubicBezTo>
                <a:cubicBezTo>
                  <a:pt x="f36" y="f37"/>
                  <a:pt x="f38" y="f7"/>
                  <a:pt x="f39" y="f7"/>
                </a:cubicBezTo>
                <a:cubicBezTo>
                  <a:pt x="f40" y="f7"/>
                  <a:pt x="f41" y="f42"/>
                  <a:pt x="f43" y="f44"/>
                </a:cubicBezTo>
                <a:cubicBezTo>
                  <a:pt x="f45" y="f46"/>
                  <a:pt x="f47" y="f7"/>
                  <a:pt x="f48" y="f7"/>
                </a:cubicBezTo>
                <a:cubicBezTo>
                  <a:pt x="f49" y="f7"/>
                  <a:pt x="f50" y="f51"/>
                  <a:pt x="f52" y="f53"/>
                </a:cubicBezTo>
                <a:cubicBezTo>
                  <a:pt x="f54" y="f55"/>
                  <a:pt x="f56" y="f57"/>
                  <a:pt x="f56" y="f58"/>
                </a:cubicBezTo>
                <a:cubicBezTo>
                  <a:pt x="f56" y="f59"/>
                  <a:pt x="f60" y="f61"/>
                  <a:pt x="f62" y="f63"/>
                </a:cubicBezTo>
                <a:cubicBezTo>
                  <a:pt x="f64" y="f65"/>
                  <a:pt x="f8" y="f66"/>
                  <a:pt x="f8" y="f67"/>
                </a:cubicBezTo>
                <a:cubicBezTo>
                  <a:pt x="f8" y="f68"/>
                  <a:pt x="f69" y="f70"/>
                  <a:pt x="f71" y="f72"/>
                </a:cubicBezTo>
                <a:cubicBezTo>
                  <a:pt x="f71" y="f73"/>
                  <a:pt x="f74" y="f75"/>
                  <a:pt x="f76" y="f75"/>
                </a:cubicBezTo>
                <a:cubicBezTo>
                  <a:pt x="f77" y="f75"/>
                  <a:pt x="f78" y="f79"/>
                  <a:pt x="f80" y="f81"/>
                </a:cubicBezTo>
                <a:cubicBezTo>
                  <a:pt x="f82" y="f54"/>
                  <a:pt x="f83" y="f8"/>
                  <a:pt x="f84" y="f8"/>
                </a:cubicBezTo>
                <a:cubicBezTo>
                  <a:pt x="f85" y="f8"/>
                  <a:pt x="f86" y="f87"/>
                  <a:pt x="f88" y="f89"/>
                </a:cubicBezTo>
                <a:cubicBezTo>
                  <a:pt x="f90" y="f91"/>
                  <a:pt x="f92" y="f93"/>
                  <a:pt x="f94" y="f93"/>
                </a:cubicBezTo>
                <a:cubicBezTo>
                  <a:pt x="f95" y="f93"/>
                  <a:pt x="f96" y="f97"/>
                  <a:pt x="f98" y="f99"/>
                </a:cubicBezTo>
                <a:cubicBezTo>
                  <a:pt x="f100" y="f101"/>
                  <a:pt x="f102" y="f103"/>
                  <a:pt x="f102" y="f104"/>
                </a:cubicBezTo>
                <a:cubicBezTo>
                  <a:pt x="f102" y="f105"/>
                  <a:pt x="f31" y="f106"/>
                  <a:pt x="f107" y="f108"/>
                </a:cubicBezTo>
                <a:cubicBezTo>
                  <a:pt x="f109" y="f110"/>
                  <a:pt x="f7" y="f34"/>
                  <a:pt x="f7" y="f111"/>
                </a:cubicBezTo>
                <a:cubicBezTo>
                  <a:pt x="f7" y="f112"/>
                  <a:pt x="f113" y="f114"/>
                  <a:pt x="f12" y="f13"/>
                </a:cubicBezTo>
                <a:close/>
              </a:path>
              <a:path w="21600" h="21600" fill="none">
                <a:moveTo>
                  <a:pt x="f12" y="f13"/>
                </a:moveTo>
                <a:cubicBezTo>
                  <a:pt x="f20" y="f115"/>
                  <a:pt x="f116" y="f117"/>
                  <a:pt x="f118" y="f119"/>
                </a:cubicBezTo>
              </a:path>
              <a:path w="21600" h="21600" fill="none">
                <a:moveTo>
                  <a:pt x="f23" y="f24"/>
                </a:moveTo>
                <a:cubicBezTo>
                  <a:pt x="f61" y="f120"/>
                  <a:pt x="f121" y="f122"/>
                  <a:pt x="f123" y="f124"/>
                </a:cubicBezTo>
              </a:path>
              <a:path w="21600" h="21600" fill="none">
                <a:moveTo>
                  <a:pt x="f34" y="f35"/>
                </a:moveTo>
                <a:cubicBezTo>
                  <a:pt x="f125" y="f126"/>
                  <a:pt x="f127" y="f128"/>
                  <a:pt x="f129" y="f130"/>
                </a:cubicBezTo>
              </a:path>
              <a:path w="21600" h="21600" fill="none">
                <a:moveTo>
                  <a:pt x="f43" y="f44"/>
                </a:moveTo>
                <a:cubicBezTo>
                  <a:pt x="f131" y="f132"/>
                  <a:pt x="f133" y="f134"/>
                  <a:pt x="f135" y="f136"/>
                </a:cubicBezTo>
              </a:path>
              <a:path w="21600" h="21600" fill="none">
                <a:moveTo>
                  <a:pt x="f52" y="f53"/>
                </a:moveTo>
                <a:cubicBezTo>
                  <a:pt x="f137" y="f138"/>
                  <a:pt x="f139" y="f140"/>
                  <a:pt x="f141" y="f142"/>
                </a:cubicBezTo>
              </a:path>
              <a:path w="21600" h="21600" fill="none">
                <a:moveTo>
                  <a:pt x="f62" y="f63"/>
                </a:moveTo>
                <a:cubicBezTo>
                  <a:pt x="f143" y="f144"/>
                  <a:pt x="f145" y="f146"/>
                  <a:pt x="f147" y="f148"/>
                </a:cubicBezTo>
              </a:path>
              <a:path w="21600" h="21600" fill="none">
                <a:moveTo>
                  <a:pt x="f149" y="f72"/>
                </a:moveTo>
                <a:cubicBezTo>
                  <a:pt x="f150" y="f151"/>
                  <a:pt x="f152" y="f153"/>
                  <a:pt x="f154" y="f155"/>
                </a:cubicBezTo>
              </a:path>
              <a:path w="21600" h="21600" fill="none">
                <a:moveTo>
                  <a:pt x="f80" y="f81"/>
                </a:moveTo>
                <a:cubicBezTo>
                  <a:pt x="f156" y="f157"/>
                  <a:pt x="f158" y="f159"/>
                  <a:pt x="f160" y="f161"/>
                </a:cubicBezTo>
              </a:path>
              <a:path w="21600" h="21600" fill="none">
                <a:moveTo>
                  <a:pt x="f162" y="f89"/>
                </a:moveTo>
                <a:cubicBezTo>
                  <a:pt x="f163" y="f164"/>
                  <a:pt x="f165" y="f166"/>
                  <a:pt x="f167" y="f168"/>
                </a:cubicBezTo>
              </a:path>
              <a:path w="21600" h="21600" fill="none">
                <a:moveTo>
                  <a:pt x="f98" y="f99"/>
                </a:moveTo>
                <a:cubicBezTo>
                  <a:pt x="f169" y="f101"/>
                  <a:pt x="f170" y="f171"/>
                  <a:pt x="f172" y="f173"/>
                </a:cubicBezTo>
              </a:path>
              <a:path w="21600" h="21600" fill="none">
                <a:moveTo>
                  <a:pt x="f107" y="f108"/>
                </a:moveTo>
                <a:cubicBezTo>
                  <a:pt x="f132" y="f174"/>
                  <a:pt x="f175" y="f176"/>
                  <a:pt x="f177" y="f178"/>
                </a:cubicBezTo>
              </a:path>
              <a:path w="21600" h="21600">
                <a:moveTo>
                  <a:pt x="f286" y="f287"/>
                </a:moveTo>
                <a:arcTo wR="f182" hR="f182" stAng="f211" swAng="f215"/>
                <a:close/>
              </a:path>
              <a:path w="21600" h="21600">
                <a:moveTo>
                  <a:pt x="f288" y="f289"/>
                </a:moveTo>
                <a:arcTo wR="f184" hR="f184" stAng="f211" swAng="f215"/>
                <a:close/>
              </a:path>
              <a:path w="21600" h="21600">
                <a:moveTo>
                  <a:pt x="f260" y="f261"/>
                </a:moveTo>
                <a:arcTo wR="f186" hR="f186" stAng="f211" swAng="f215"/>
                <a:close/>
              </a:path>
            </a:pathLst>
          </a:custGeom>
          <a:solidFill>
            <a:srgbClr val="FFFF00"/>
          </a:solidFill>
          <a:ln w="9360">
            <a:solidFill>
              <a:srgbClr val="3333CC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 čísla 120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F1D9313-4B5E-450C-B7E3-A74AF146F9A4}"/>
              </a:ext>
            </a:extLst>
          </p:cNvPr>
          <p:cNvSpPr txBox="1"/>
          <p:nvPr/>
        </p:nvSpPr>
        <p:spPr>
          <a:xfrm>
            <a:off x="2658551" y="157116"/>
            <a:ext cx="4879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TOTO DO SEŠITU PSÁT NEMUSÍŠ, JEN SI TO PROČTI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9B247456-2D3C-4946-8EBE-DC32ECCEA5BC}"/>
              </a:ext>
            </a:extLst>
          </p:cNvPr>
          <p:cNvSpPr/>
          <p:nvPr/>
        </p:nvSpPr>
        <p:spPr>
          <a:xfrm>
            <a:off x="2679932" y="392595"/>
            <a:ext cx="3665156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endParaRPr lang="en-GB" sz="32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FD71E026-52C7-4621-B116-5619B617FDF4}"/>
              </a:ext>
            </a:extLst>
          </p:cNvPr>
          <p:cNvSpPr/>
          <p:nvPr/>
        </p:nvSpPr>
        <p:spPr>
          <a:xfrm>
            <a:off x="694407" y="3772441"/>
            <a:ext cx="8208720" cy="792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3 je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dělitelem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24 a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současně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je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dělitelem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36.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Můžeme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proto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říci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že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3 je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společným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dělitelem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24 a 36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07D2C050-9F90-47D1-AD72-FB11C113D19B}"/>
              </a:ext>
            </a:extLst>
          </p:cNvPr>
          <p:cNvSpPr/>
          <p:nvPr/>
        </p:nvSpPr>
        <p:spPr>
          <a:xfrm>
            <a:off x="1211643" y="1307983"/>
            <a:ext cx="3665156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Mějme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24 a 36.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8ED5B99A-594D-4029-B814-EAA362456158}"/>
              </a:ext>
            </a:extLst>
          </p:cNvPr>
          <p:cNvSpPr/>
          <p:nvPr/>
        </p:nvSpPr>
        <p:spPr>
          <a:xfrm>
            <a:off x="2174335" y="1991880"/>
            <a:ext cx="1944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24 : 3 =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E226D43C-3385-451B-A176-CB5D28A8013D}"/>
              </a:ext>
            </a:extLst>
          </p:cNvPr>
          <p:cNvSpPr/>
          <p:nvPr/>
        </p:nvSpPr>
        <p:spPr>
          <a:xfrm>
            <a:off x="2361895" y="227772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0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5571A22C-BE8C-4632-B19C-75EFE445EEF2}"/>
              </a:ext>
            </a:extLst>
          </p:cNvPr>
          <p:cNvSpPr/>
          <p:nvPr/>
        </p:nvSpPr>
        <p:spPr>
          <a:xfrm>
            <a:off x="3369895" y="19918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8</a:t>
            </a:r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C6461C4B-91C4-4F87-BC82-2AD35E11BBFE}"/>
              </a:ext>
            </a:extLst>
          </p:cNvPr>
          <p:cNvSpPr/>
          <p:nvPr/>
        </p:nvSpPr>
        <p:spPr>
          <a:xfrm>
            <a:off x="4982695" y="1991880"/>
            <a:ext cx="194472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36 : 3 =</a:t>
            </a: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153C68BE-3FA0-47EF-AB20-86869963ED59}"/>
              </a:ext>
            </a:extLst>
          </p:cNvPr>
          <p:cNvSpPr/>
          <p:nvPr/>
        </p:nvSpPr>
        <p:spPr>
          <a:xfrm>
            <a:off x="4997095" y="22777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06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AEC77992-34FD-4754-8751-F7939C0E0FDB}"/>
              </a:ext>
            </a:extLst>
          </p:cNvPr>
          <p:cNvSpPr/>
          <p:nvPr/>
        </p:nvSpPr>
        <p:spPr>
          <a:xfrm>
            <a:off x="5184295" y="2580841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0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3D80E11F-37D7-4E10-B9C5-BBC850B45A97}"/>
              </a:ext>
            </a:extLst>
          </p:cNvPr>
          <p:cNvSpPr/>
          <p:nvPr/>
        </p:nvSpPr>
        <p:spPr>
          <a:xfrm>
            <a:off x="6136854" y="19918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1AB926A3-D57B-45E9-930C-13E60C48E055}"/>
              </a:ext>
            </a:extLst>
          </p:cNvPr>
          <p:cNvSpPr/>
          <p:nvPr/>
        </p:nvSpPr>
        <p:spPr>
          <a:xfrm>
            <a:off x="6322615" y="1993321"/>
            <a:ext cx="57636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A021A643-5642-4A71-9368-FADD7482A9E3}"/>
              </a:ext>
            </a:extLst>
          </p:cNvPr>
          <p:cNvSpPr/>
          <p:nvPr/>
        </p:nvSpPr>
        <p:spPr>
          <a:xfrm>
            <a:off x="1187138" y="1338301"/>
            <a:ext cx="7777440" cy="43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Existuje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dvou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a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více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vždy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?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97DD9B66-E7D0-481A-ABAE-1454B1BD986C}"/>
              </a:ext>
            </a:extLst>
          </p:cNvPr>
          <p:cNvSpPr/>
          <p:nvPr/>
        </p:nvSpPr>
        <p:spPr>
          <a:xfrm>
            <a:off x="1067065" y="2602442"/>
            <a:ext cx="7777440" cy="574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Při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odpovědi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nám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pomůže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odpověď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jinou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otázku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Existuje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které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je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dělitelem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všech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?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60A60D61-9EDD-4E84-829F-56215CFD68BD}"/>
              </a:ext>
            </a:extLst>
          </p:cNvPr>
          <p:cNvSpPr/>
          <p:nvPr/>
        </p:nvSpPr>
        <p:spPr>
          <a:xfrm>
            <a:off x="929378" y="3978360"/>
            <a:ext cx="7777440" cy="358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Každé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je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dělitelné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číslem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1 a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samo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sebou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76E04791-FA18-4CB8-983B-B707B1A57C25}"/>
              </a:ext>
            </a:extLst>
          </p:cNvPr>
          <p:cNvSpPr/>
          <p:nvPr/>
        </p:nvSpPr>
        <p:spPr>
          <a:xfrm>
            <a:off x="1067065" y="4665942"/>
            <a:ext cx="7777440" cy="122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Daná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přirozená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mají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tedy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vždy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alespoň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jednoho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. Je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jím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1.</a:t>
            </a: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3880D191-8562-4674-A775-A32DC4FF6225}"/>
              </a:ext>
            </a:extLst>
          </p:cNvPr>
          <p:cNvSpPr/>
          <p:nvPr/>
        </p:nvSpPr>
        <p:spPr>
          <a:xfrm>
            <a:off x="4282920" y="4013280"/>
            <a:ext cx="289080" cy="289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F7E40E36-966E-4BA4-AAE1-7BF1E6FDF2F2}"/>
              </a:ext>
            </a:extLst>
          </p:cNvPr>
          <p:cNvSpPr/>
          <p:nvPr/>
        </p:nvSpPr>
        <p:spPr>
          <a:xfrm>
            <a:off x="2543171" y="613080"/>
            <a:ext cx="3711338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endParaRPr lang="en-GB" sz="32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6835C05B-BFF5-486E-9EB9-071B14441001}"/>
              </a:ext>
            </a:extLst>
          </p:cNvPr>
          <p:cNvSpPr/>
          <p:nvPr/>
        </p:nvSpPr>
        <p:spPr>
          <a:xfrm>
            <a:off x="611280" y="1168560"/>
            <a:ext cx="835344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Příklad č. 1: </a:t>
            </a:r>
            <a:r>
              <a:rPr lang="en-GB" sz="2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Najd</a:t>
            </a:r>
            <a:r>
              <a:rPr lang="cs-CZ" sz="2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i </a:t>
            </a:r>
            <a:r>
              <a:rPr lang="en-GB" sz="2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všechny</a:t>
            </a:r>
            <a:r>
              <a:rPr lang="en-GB" sz="2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</a:t>
            </a:r>
            <a:r>
              <a:rPr lang="en-GB" sz="2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18 a 30.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106AED3F-8A57-4C76-8CCC-06B91FFB7721}"/>
              </a:ext>
            </a:extLst>
          </p:cNvPr>
          <p:cNvSpPr/>
          <p:nvPr/>
        </p:nvSpPr>
        <p:spPr>
          <a:xfrm>
            <a:off x="2871720" y="2031839"/>
            <a:ext cx="692279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18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CFFCD754-290C-488C-96E4-D293AFB53C97}"/>
              </a:ext>
            </a:extLst>
          </p:cNvPr>
          <p:cNvSpPr/>
          <p:nvPr/>
        </p:nvSpPr>
        <p:spPr>
          <a:xfrm>
            <a:off x="3303720" y="244944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18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88148424-ABAB-4989-A34D-715B42641890}"/>
              </a:ext>
            </a:extLst>
          </p:cNvPr>
          <p:cNvSpPr/>
          <p:nvPr/>
        </p:nvSpPr>
        <p:spPr>
          <a:xfrm>
            <a:off x="2627280" y="244944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D1A803E8-13C2-4685-AF58-C8624A6DB067}"/>
              </a:ext>
            </a:extLst>
          </p:cNvPr>
          <p:cNvGrpSpPr/>
          <p:nvPr/>
        </p:nvGrpSpPr>
        <p:grpSpPr>
          <a:xfrm>
            <a:off x="2440080" y="2478240"/>
            <a:ext cx="1439639" cy="1873080"/>
            <a:chOff x="2440080" y="2478240"/>
            <a:chExt cx="1439639" cy="1873080"/>
          </a:xfrm>
        </p:grpSpPr>
        <p:sp>
          <p:nvSpPr>
            <p:cNvPr id="8" name="Přímá spojnice 7">
              <a:extLst>
                <a:ext uri="{FF2B5EF4-FFF2-40B4-BE49-F238E27FC236}">
                  <a16:creationId xmlns:a16="http://schemas.microsoft.com/office/drawing/2014/main" id="{566387AB-9016-436C-8363-9A8CEC33808D}"/>
                </a:ext>
              </a:extLst>
            </p:cNvPr>
            <p:cNvSpPr/>
            <p:nvPr/>
          </p:nvSpPr>
          <p:spPr>
            <a:xfrm>
              <a:off x="2440080" y="2478240"/>
              <a:ext cx="1439639" cy="1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" name="Přímá spojnice 8">
              <a:extLst>
                <a:ext uri="{FF2B5EF4-FFF2-40B4-BE49-F238E27FC236}">
                  <a16:creationId xmlns:a16="http://schemas.microsoft.com/office/drawing/2014/main" id="{114A05EC-BBE7-49CC-91C6-8EC35F06F3EE}"/>
                </a:ext>
              </a:extLst>
            </p:cNvPr>
            <p:cNvSpPr/>
            <p:nvPr/>
          </p:nvSpPr>
          <p:spPr>
            <a:xfrm>
              <a:off x="3159000" y="2478240"/>
              <a:ext cx="1800" cy="18730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D80DED27-F641-4C8F-A549-50BDB9A6597F}"/>
              </a:ext>
            </a:extLst>
          </p:cNvPr>
          <p:cNvSpPr/>
          <p:nvPr/>
        </p:nvSpPr>
        <p:spPr>
          <a:xfrm>
            <a:off x="611280" y="1700280"/>
            <a:ext cx="7416720" cy="21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Rozložíme čísla na všechny možné kombinace součinu dvou čísel.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3C334F9E-3765-4454-99EC-012E59A55327}"/>
              </a:ext>
            </a:extLst>
          </p:cNvPr>
          <p:cNvSpPr/>
          <p:nvPr/>
        </p:nvSpPr>
        <p:spPr>
          <a:xfrm>
            <a:off x="3476520" y="29401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9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7904ED73-BD86-4E9B-AA21-89EF219AC08B}"/>
              </a:ext>
            </a:extLst>
          </p:cNvPr>
          <p:cNvSpPr/>
          <p:nvPr/>
        </p:nvSpPr>
        <p:spPr>
          <a:xfrm>
            <a:off x="2627280" y="29401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D5BDEA91-9B0D-48E2-919E-8A753AA4F147}"/>
              </a:ext>
            </a:extLst>
          </p:cNvPr>
          <p:cNvSpPr/>
          <p:nvPr/>
        </p:nvSpPr>
        <p:spPr>
          <a:xfrm>
            <a:off x="3476520" y="344340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C87DA077-62B2-4819-9A87-CDBF7564DBBB}"/>
              </a:ext>
            </a:extLst>
          </p:cNvPr>
          <p:cNvSpPr/>
          <p:nvPr/>
        </p:nvSpPr>
        <p:spPr>
          <a:xfrm>
            <a:off x="2627280" y="344340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3E7707D9-D905-4890-A153-81787E8AE677}"/>
              </a:ext>
            </a:extLst>
          </p:cNvPr>
          <p:cNvSpPr/>
          <p:nvPr/>
        </p:nvSpPr>
        <p:spPr>
          <a:xfrm>
            <a:off x="4830840" y="2031839"/>
            <a:ext cx="69192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30</a:t>
            </a:r>
          </a:p>
        </p:txBody>
      </p:sp>
      <p:sp>
        <p:nvSpPr>
          <p:cNvPr id="16" name="Volný tvar: obrazec 15">
            <a:extLst>
              <a:ext uri="{FF2B5EF4-FFF2-40B4-BE49-F238E27FC236}">
                <a16:creationId xmlns:a16="http://schemas.microsoft.com/office/drawing/2014/main" id="{24388A01-2F68-4626-AEBC-ACD7FB99B52D}"/>
              </a:ext>
            </a:extLst>
          </p:cNvPr>
          <p:cNvSpPr/>
          <p:nvPr/>
        </p:nvSpPr>
        <p:spPr>
          <a:xfrm>
            <a:off x="5262479" y="244944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30</a:t>
            </a:r>
          </a:p>
        </p:txBody>
      </p:sp>
      <p:sp>
        <p:nvSpPr>
          <p:cNvPr id="17" name="Volný tvar: obrazec 16">
            <a:extLst>
              <a:ext uri="{FF2B5EF4-FFF2-40B4-BE49-F238E27FC236}">
                <a16:creationId xmlns:a16="http://schemas.microsoft.com/office/drawing/2014/main" id="{E55BEB6B-D582-4FA7-9133-D93F32059AFA}"/>
              </a:ext>
            </a:extLst>
          </p:cNvPr>
          <p:cNvSpPr/>
          <p:nvPr/>
        </p:nvSpPr>
        <p:spPr>
          <a:xfrm>
            <a:off x="4586399" y="244944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1A2B3ED0-78D0-4144-B176-B2B12628A747}"/>
              </a:ext>
            </a:extLst>
          </p:cNvPr>
          <p:cNvGrpSpPr/>
          <p:nvPr/>
        </p:nvGrpSpPr>
        <p:grpSpPr>
          <a:xfrm>
            <a:off x="4398840" y="2478240"/>
            <a:ext cx="1440000" cy="1873080"/>
            <a:chOff x="4398840" y="2478240"/>
            <a:chExt cx="1440000" cy="1873080"/>
          </a:xfrm>
        </p:grpSpPr>
        <p:sp>
          <p:nvSpPr>
            <p:cNvPr id="19" name="Přímá spojnice 18">
              <a:extLst>
                <a:ext uri="{FF2B5EF4-FFF2-40B4-BE49-F238E27FC236}">
                  <a16:creationId xmlns:a16="http://schemas.microsoft.com/office/drawing/2014/main" id="{8A74DA93-BFE1-4D83-A8F7-F72C2D13F2AD}"/>
                </a:ext>
              </a:extLst>
            </p:cNvPr>
            <p:cNvSpPr/>
            <p:nvPr/>
          </p:nvSpPr>
          <p:spPr>
            <a:xfrm>
              <a:off x="4398840" y="2478240"/>
              <a:ext cx="1440000" cy="1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0" name="Přímá spojnice 19">
              <a:extLst>
                <a:ext uri="{FF2B5EF4-FFF2-40B4-BE49-F238E27FC236}">
                  <a16:creationId xmlns:a16="http://schemas.microsoft.com/office/drawing/2014/main" id="{B79B0E29-52C3-4CB6-A9FF-8AF0FEB1D397}"/>
                </a:ext>
              </a:extLst>
            </p:cNvPr>
            <p:cNvSpPr/>
            <p:nvPr/>
          </p:nvSpPr>
          <p:spPr>
            <a:xfrm>
              <a:off x="5118120" y="2478240"/>
              <a:ext cx="1439" cy="18730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sp>
        <p:nvSpPr>
          <p:cNvPr id="21" name="Volný tvar: obrazec 20">
            <a:extLst>
              <a:ext uri="{FF2B5EF4-FFF2-40B4-BE49-F238E27FC236}">
                <a16:creationId xmlns:a16="http://schemas.microsoft.com/office/drawing/2014/main" id="{B48022CD-421C-47B2-965F-8B4B4DB57289}"/>
              </a:ext>
            </a:extLst>
          </p:cNvPr>
          <p:cNvSpPr/>
          <p:nvPr/>
        </p:nvSpPr>
        <p:spPr>
          <a:xfrm>
            <a:off x="5262479" y="29401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15</a:t>
            </a:r>
          </a:p>
        </p:txBody>
      </p:sp>
      <p:sp>
        <p:nvSpPr>
          <p:cNvPr id="22" name="Volný tvar: obrazec 21">
            <a:extLst>
              <a:ext uri="{FF2B5EF4-FFF2-40B4-BE49-F238E27FC236}">
                <a16:creationId xmlns:a16="http://schemas.microsoft.com/office/drawing/2014/main" id="{B12F037B-F300-4184-A95A-EEB8DCC73899}"/>
              </a:ext>
            </a:extLst>
          </p:cNvPr>
          <p:cNvSpPr/>
          <p:nvPr/>
        </p:nvSpPr>
        <p:spPr>
          <a:xfrm>
            <a:off x="4586399" y="294012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0DEA5E25-90A6-456D-A0E8-08ADE81E39BA}"/>
              </a:ext>
            </a:extLst>
          </p:cNvPr>
          <p:cNvSpPr/>
          <p:nvPr/>
        </p:nvSpPr>
        <p:spPr>
          <a:xfrm>
            <a:off x="5276880" y="344340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10</a:t>
            </a:r>
          </a:p>
        </p:txBody>
      </p:sp>
      <p:sp>
        <p:nvSpPr>
          <p:cNvPr id="24" name="Volný tvar: obrazec 23">
            <a:extLst>
              <a:ext uri="{FF2B5EF4-FFF2-40B4-BE49-F238E27FC236}">
                <a16:creationId xmlns:a16="http://schemas.microsoft.com/office/drawing/2014/main" id="{7828B9CE-54E8-4523-8BA7-04D2C331B9A2}"/>
              </a:ext>
            </a:extLst>
          </p:cNvPr>
          <p:cNvSpPr/>
          <p:nvPr/>
        </p:nvSpPr>
        <p:spPr>
          <a:xfrm>
            <a:off x="4586399" y="344340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25" name="Volný tvar: obrazec 24">
            <a:extLst>
              <a:ext uri="{FF2B5EF4-FFF2-40B4-BE49-F238E27FC236}">
                <a16:creationId xmlns:a16="http://schemas.microsoft.com/office/drawing/2014/main" id="{10AC6937-40C9-42D1-8E52-8E8C34E7884C}"/>
              </a:ext>
            </a:extLst>
          </p:cNvPr>
          <p:cNvSpPr/>
          <p:nvPr/>
        </p:nvSpPr>
        <p:spPr>
          <a:xfrm>
            <a:off x="5435640" y="39322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CF5924F0-7BCE-494B-9147-A1EC7D4F0181}"/>
              </a:ext>
            </a:extLst>
          </p:cNvPr>
          <p:cNvSpPr/>
          <p:nvPr/>
        </p:nvSpPr>
        <p:spPr>
          <a:xfrm>
            <a:off x="4586399" y="393228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27" name="Volný tvar: obrazec 26">
            <a:extLst>
              <a:ext uri="{FF2B5EF4-FFF2-40B4-BE49-F238E27FC236}">
                <a16:creationId xmlns:a16="http://schemas.microsoft.com/office/drawing/2014/main" id="{4756A895-547F-41D7-850F-FEDA485C272D}"/>
              </a:ext>
            </a:extLst>
          </p:cNvPr>
          <p:cNvSpPr/>
          <p:nvPr/>
        </p:nvSpPr>
        <p:spPr>
          <a:xfrm>
            <a:off x="2612880" y="2508120"/>
            <a:ext cx="38124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8" name="Volný tvar: obrazec 27">
            <a:extLst>
              <a:ext uri="{FF2B5EF4-FFF2-40B4-BE49-F238E27FC236}">
                <a16:creationId xmlns:a16="http://schemas.microsoft.com/office/drawing/2014/main" id="{7DE2109F-293E-4085-909F-9DF869786962}"/>
              </a:ext>
            </a:extLst>
          </p:cNvPr>
          <p:cNvSpPr/>
          <p:nvPr/>
        </p:nvSpPr>
        <p:spPr>
          <a:xfrm>
            <a:off x="4579920" y="2508120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9" name="Volný tvar: obrazec 28">
            <a:extLst>
              <a:ext uri="{FF2B5EF4-FFF2-40B4-BE49-F238E27FC236}">
                <a16:creationId xmlns:a16="http://schemas.microsoft.com/office/drawing/2014/main" id="{7BE70DDB-5261-4D54-AEE8-34E7AD082946}"/>
              </a:ext>
            </a:extLst>
          </p:cNvPr>
          <p:cNvSpPr/>
          <p:nvPr/>
        </p:nvSpPr>
        <p:spPr>
          <a:xfrm>
            <a:off x="2612880" y="3005279"/>
            <a:ext cx="38124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0" name="Volný tvar: obrazec 29">
            <a:extLst>
              <a:ext uri="{FF2B5EF4-FFF2-40B4-BE49-F238E27FC236}">
                <a16:creationId xmlns:a16="http://schemas.microsoft.com/office/drawing/2014/main" id="{5DCB4A5B-BB00-440E-9BC2-688016FBDDDD}"/>
              </a:ext>
            </a:extLst>
          </p:cNvPr>
          <p:cNvSpPr/>
          <p:nvPr/>
        </p:nvSpPr>
        <p:spPr>
          <a:xfrm>
            <a:off x="4579920" y="3005279"/>
            <a:ext cx="38088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1" name="Volný tvar: obrazec 30">
            <a:extLst>
              <a:ext uri="{FF2B5EF4-FFF2-40B4-BE49-F238E27FC236}">
                <a16:creationId xmlns:a16="http://schemas.microsoft.com/office/drawing/2014/main" id="{1801D625-B9CB-41C7-B39A-E2F841CD4CD7}"/>
              </a:ext>
            </a:extLst>
          </p:cNvPr>
          <p:cNvSpPr/>
          <p:nvPr/>
        </p:nvSpPr>
        <p:spPr>
          <a:xfrm>
            <a:off x="2598840" y="3508199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2" name="Volný tvar: obrazec 31">
            <a:extLst>
              <a:ext uri="{FF2B5EF4-FFF2-40B4-BE49-F238E27FC236}">
                <a16:creationId xmlns:a16="http://schemas.microsoft.com/office/drawing/2014/main" id="{48384D87-DC32-47F7-BDDB-F542801CDE91}"/>
              </a:ext>
            </a:extLst>
          </p:cNvPr>
          <p:cNvSpPr/>
          <p:nvPr/>
        </p:nvSpPr>
        <p:spPr>
          <a:xfrm>
            <a:off x="4565520" y="3508199"/>
            <a:ext cx="38124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3" name="Volný tvar: obrazec 32">
            <a:extLst>
              <a:ext uri="{FF2B5EF4-FFF2-40B4-BE49-F238E27FC236}">
                <a16:creationId xmlns:a16="http://schemas.microsoft.com/office/drawing/2014/main" id="{D9007A3E-7C47-497F-8932-BC0173159EA6}"/>
              </a:ext>
            </a:extLst>
          </p:cNvPr>
          <p:cNvSpPr/>
          <p:nvPr/>
        </p:nvSpPr>
        <p:spPr>
          <a:xfrm>
            <a:off x="3462479" y="3502079"/>
            <a:ext cx="38088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4" name="Volný tvar: obrazec 33">
            <a:extLst>
              <a:ext uri="{FF2B5EF4-FFF2-40B4-BE49-F238E27FC236}">
                <a16:creationId xmlns:a16="http://schemas.microsoft.com/office/drawing/2014/main" id="{ADA103CA-DB5C-4A21-BDF5-22B32644DFF8}"/>
              </a:ext>
            </a:extLst>
          </p:cNvPr>
          <p:cNvSpPr/>
          <p:nvPr/>
        </p:nvSpPr>
        <p:spPr>
          <a:xfrm>
            <a:off x="5429160" y="3998879"/>
            <a:ext cx="38124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5" name="Volný tvar: obrazec 34">
            <a:extLst>
              <a:ext uri="{FF2B5EF4-FFF2-40B4-BE49-F238E27FC236}">
                <a16:creationId xmlns:a16="http://schemas.microsoft.com/office/drawing/2014/main" id="{455F8F82-61DC-4231-911D-596F39E284B8}"/>
              </a:ext>
            </a:extLst>
          </p:cNvPr>
          <p:cNvSpPr/>
          <p:nvPr/>
        </p:nvSpPr>
        <p:spPr>
          <a:xfrm>
            <a:off x="971640" y="4510079"/>
            <a:ext cx="7848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18 a 30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mají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4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: 1, 2, 3 a 6.</a:t>
            </a:r>
          </a:p>
        </p:txBody>
      </p:sp>
      <p:sp>
        <p:nvSpPr>
          <p:cNvPr id="36" name="Volný tvar: obrazec 35">
            <a:extLst>
              <a:ext uri="{FF2B5EF4-FFF2-40B4-BE49-F238E27FC236}">
                <a16:creationId xmlns:a16="http://schemas.microsoft.com/office/drawing/2014/main" id="{6417460E-EA99-425C-BFCE-1FE870CDA004}"/>
              </a:ext>
            </a:extLst>
          </p:cNvPr>
          <p:cNvSpPr/>
          <p:nvPr/>
        </p:nvSpPr>
        <p:spPr>
          <a:xfrm>
            <a:off x="971640" y="4941719"/>
            <a:ext cx="7848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 společný dělitel je číslo 6.</a:t>
            </a:r>
          </a:p>
        </p:txBody>
      </p:sp>
      <p:sp>
        <p:nvSpPr>
          <p:cNvPr id="37" name="Volný tvar: obrazec 36">
            <a:extLst>
              <a:ext uri="{FF2B5EF4-FFF2-40B4-BE49-F238E27FC236}">
                <a16:creationId xmlns:a16="http://schemas.microsoft.com/office/drawing/2014/main" id="{442FD225-5465-437B-B6B6-688BC979BBDA}"/>
              </a:ext>
            </a:extLst>
          </p:cNvPr>
          <p:cNvSpPr/>
          <p:nvPr/>
        </p:nvSpPr>
        <p:spPr>
          <a:xfrm>
            <a:off x="971640" y="5647679"/>
            <a:ext cx="8246251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6 je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dělitelné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všemi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ostatními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společnými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děliteli</a:t>
            </a: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1FBDFE8C-A385-494E-8132-61159182A48A}"/>
              </a:ext>
            </a:extLst>
          </p:cNvPr>
          <p:cNvSpPr txBox="1"/>
          <p:nvPr/>
        </p:nvSpPr>
        <p:spPr>
          <a:xfrm>
            <a:off x="3404444" y="101880"/>
            <a:ext cx="2067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NAPIŠ SI DO SEŠITU: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B273A6CB-0E7C-41B7-965F-63EE249EE215}"/>
              </a:ext>
            </a:extLst>
          </p:cNvPr>
          <p:cNvSpPr/>
          <p:nvPr/>
        </p:nvSpPr>
        <p:spPr>
          <a:xfrm>
            <a:off x="1050840" y="721800"/>
            <a:ext cx="835344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Příklad č. 2: 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Najd</a:t>
            </a: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i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všechny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24, 36 a 60.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2B7ED8C2-0C21-4D9F-BAC5-9F4F8B962A32}"/>
              </a:ext>
            </a:extLst>
          </p:cNvPr>
          <p:cNvSpPr/>
          <p:nvPr/>
        </p:nvSpPr>
        <p:spPr>
          <a:xfrm>
            <a:off x="3519360" y="1887480"/>
            <a:ext cx="692279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24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06840DB8-5FE6-4432-85DE-B938299495F0}"/>
              </a:ext>
            </a:extLst>
          </p:cNvPr>
          <p:cNvSpPr/>
          <p:nvPr/>
        </p:nvSpPr>
        <p:spPr>
          <a:xfrm>
            <a:off x="3951360" y="23050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24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4301D74B-4918-485C-9A9A-028A159E5873}"/>
              </a:ext>
            </a:extLst>
          </p:cNvPr>
          <p:cNvSpPr/>
          <p:nvPr/>
        </p:nvSpPr>
        <p:spPr>
          <a:xfrm>
            <a:off x="3274920" y="23050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ACC9ED00-907F-4E39-BC75-F8B7CE2DFFD3}"/>
              </a:ext>
            </a:extLst>
          </p:cNvPr>
          <p:cNvGrpSpPr/>
          <p:nvPr/>
        </p:nvGrpSpPr>
        <p:grpSpPr>
          <a:xfrm>
            <a:off x="3087720" y="2333520"/>
            <a:ext cx="1440000" cy="1873440"/>
            <a:chOff x="3087720" y="2333520"/>
            <a:chExt cx="1440000" cy="1873440"/>
          </a:xfrm>
        </p:grpSpPr>
        <p:sp>
          <p:nvSpPr>
            <p:cNvPr id="8" name="Přímá spojnice 7">
              <a:extLst>
                <a:ext uri="{FF2B5EF4-FFF2-40B4-BE49-F238E27FC236}">
                  <a16:creationId xmlns:a16="http://schemas.microsoft.com/office/drawing/2014/main" id="{84393D41-905E-4D4D-B03E-6F9FCE5CE687}"/>
                </a:ext>
              </a:extLst>
            </p:cNvPr>
            <p:cNvSpPr/>
            <p:nvPr/>
          </p:nvSpPr>
          <p:spPr>
            <a:xfrm>
              <a:off x="3087720" y="2333520"/>
              <a:ext cx="1440000" cy="1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" name="Přímá spojnice 8">
              <a:extLst>
                <a:ext uri="{FF2B5EF4-FFF2-40B4-BE49-F238E27FC236}">
                  <a16:creationId xmlns:a16="http://schemas.microsoft.com/office/drawing/2014/main" id="{0D49BE88-570E-4A67-AEBF-2E888C247208}"/>
                </a:ext>
              </a:extLst>
            </p:cNvPr>
            <p:cNvSpPr/>
            <p:nvPr/>
          </p:nvSpPr>
          <p:spPr>
            <a:xfrm>
              <a:off x="3807000" y="2333520"/>
              <a:ext cx="1440" cy="18734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0C9570B1-8FAB-4D74-9C2A-87849320DFDD}"/>
              </a:ext>
            </a:extLst>
          </p:cNvPr>
          <p:cNvSpPr/>
          <p:nvPr/>
        </p:nvSpPr>
        <p:spPr>
          <a:xfrm>
            <a:off x="1195560" y="1433520"/>
            <a:ext cx="8208720" cy="288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Opět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rozložíme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všechny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možné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kombinace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součinu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dvou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1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43EF7ECD-1E53-42FA-A7DE-C72D667D6A63}"/>
              </a:ext>
            </a:extLst>
          </p:cNvPr>
          <p:cNvSpPr/>
          <p:nvPr/>
        </p:nvSpPr>
        <p:spPr>
          <a:xfrm>
            <a:off x="3952800" y="279576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12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9DF098F1-8763-40DE-8C8A-4BDAA3A7F693}"/>
              </a:ext>
            </a:extLst>
          </p:cNvPr>
          <p:cNvSpPr/>
          <p:nvPr/>
        </p:nvSpPr>
        <p:spPr>
          <a:xfrm>
            <a:off x="3274920" y="279576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17050719-DEF2-423F-9FBC-9DAAE9F02F08}"/>
              </a:ext>
            </a:extLst>
          </p:cNvPr>
          <p:cNvSpPr/>
          <p:nvPr/>
        </p:nvSpPr>
        <p:spPr>
          <a:xfrm>
            <a:off x="4124160" y="3298680"/>
            <a:ext cx="57636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8</a:t>
            </a: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A160AF90-5175-48B7-9AA8-4876BCFE38F3}"/>
              </a:ext>
            </a:extLst>
          </p:cNvPr>
          <p:cNvSpPr/>
          <p:nvPr/>
        </p:nvSpPr>
        <p:spPr>
          <a:xfrm>
            <a:off x="3274920" y="3298680"/>
            <a:ext cx="57636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FEC64568-205C-4EE2-8F93-D76BE4D2E72B}"/>
              </a:ext>
            </a:extLst>
          </p:cNvPr>
          <p:cNvSpPr/>
          <p:nvPr/>
        </p:nvSpPr>
        <p:spPr>
          <a:xfrm>
            <a:off x="5478479" y="1887480"/>
            <a:ext cx="692279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36</a:t>
            </a:r>
          </a:p>
        </p:txBody>
      </p:sp>
      <p:sp>
        <p:nvSpPr>
          <p:cNvPr id="16" name="Volný tvar: obrazec 15">
            <a:extLst>
              <a:ext uri="{FF2B5EF4-FFF2-40B4-BE49-F238E27FC236}">
                <a16:creationId xmlns:a16="http://schemas.microsoft.com/office/drawing/2014/main" id="{EBE54A5B-3EAF-49F2-BE0D-4A59DE0E93E9}"/>
              </a:ext>
            </a:extLst>
          </p:cNvPr>
          <p:cNvSpPr/>
          <p:nvPr/>
        </p:nvSpPr>
        <p:spPr>
          <a:xfrm>
            <a:off x="5910120" y="23050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36</a:t>
            </a:r>
          </a:p>
        </p:txBody>
      </p:sp>
      <p:sp>
        <p:nvSpPr>
          <p:cNvPr id="17" name="Volný tvar: obrazec 16">
            <a:extLst>
              <a:ext uri="{FF2B5EF4-FFF2-40B4-BE49-F238E27FC236}">
                <a16:creationId xmlns:a16="http://schemas.microsoft.com/office/drawing/2014/main" id="{39088131-34DA-444D-A778-9B2E180C5450}"/>
              </a:ext>
            </a:extLst>
          </p:cNvPr>
          <p:cNvSpPr/>
          <p:nvPr/>
        </p:nvSpPr>
        <p:spPr>
          <a:xfrm>
            <a:off x="5234040" y="23050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D1B8C8E3-3F26-4C41-94F1-E4CBFAAD42E4}"/>
              </a:ext>
            </a:extLst>
          </p:cNvPr>
          <p:cNvGrpSpPr/>
          <p:nvPr/>
        </p:nvGrpSpPr>
        <p:grpSpPr>
          <a:xfrm>
            <a:off x="5046840" y="2333520"/>
            <a:ext cx="1439640" cy="2390760"/>
            <a:chOff x="5046840" y="2333520"/>
            <a:chExt cx="1439640" cy="2390760"/>
          </a:xfrm>
        </p:grpSpPr>
        <p:sp>
          <p:nvSpPr>
            <p:cNvPr id="19" name="Přímá spojnice 18">
              <a:extLst>
                <a:ext uri="{FF2B5EF4-FFF2-40B4-BE49-F238E27FC236}">
                  <a16:creationId xmlns:a16="http://schemas.microsoft.com/office/drawing/2014/main" id="{D0D0CEC6-03BA-438B-8D3A-DC29385468AE}"/>
                </a:ext>
              </a:extLst>
            </p:cNvPr>
            <p:cNvSpPr/>
            <p:nvPr/>
          </p:nvSpPr>
          <p:spPr>
            <a:xfrm>
              <a:off x="5046840" y="2333520"/>
              <a:ext cx="1439640" cy="1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0" name="Přímá spojnice 19">
              <a:extLst>
                <a:ext uri="{FF2B5EF4-FFF2-40B4-BE49-F238E27FC236}">
                  <a16:creationId xmlns:a16="http://schemas.microsoft.com/office/drawing/2014/main" id="{4C3B32C4-1507-4827-AC3C-9A8BA3FC9AAF}"/>
                </a:ext>
              </a:extLst>
            </p:cNvPr>
            <p:cNvSpPr/>
            <p:nvPr/>
          </p:nvSpPr>
          <p:spPr>
            <a:xfrm>
              <a:off x="5765760" y="2333520"/>
              <a:ext cx="1800" cy="23907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sp>
        <p:nvSpPr>
          <p:cNvPr id="21" name="Volný tvar: obrazec 20">
            <a:extLst>
              <a:ext uri="{FF2B5EF4-FFF2-40B4-BE49-F238E27FC236}">
                <a16:creationId xmlns:a16="http://schemas.microsoft.com/office/drawing/2014/main" id="{BCEF9B57-80D8-4815-99D0-543D9C8BEEC6}"/>
              </a:ext>
            </a:extLst>
          </p:cNvPr>
          <p:cNvSpPr/>
          <p:nvPr/>
        </p:nvSpPr>
        <p:spPr>
          <a:xfrm>
            <a:off x="5910120" y="279576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18</a:t>
            </a:r>
          </a:p>
        </p:txBody>
      </p:sp>
      <p:sp>
        <p:nvSpPr>
          <p:cNvPr id="22" name="Volný tvar: obrazec 21">
            <a:extLst>
              <a:ext uri="{FF2B5EF4-FFF2-40B4-BE49-F238E27FC236}">
                <a16:creationId xmlns:a16="http://schemas.microsoft.com/office/drawing/2014/main" id="{0503198C-823D-432E-9F70-20F33400D40D}"/>
              </a:ext>
            </a:extLst>
          </p:cNvPr>
          <p:cNvSpPr/>
          <p:nvPr/>
        </p:nvSpPr>
        <p:spPr>
          <a:xfrm>
            <a:off x="5234040" y="279576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A59737EA-9CB6-4C1F-BC56-5B48DEF9229A}"/>
              </a:ext>
            </a:extLst>
          </p:cNvPr>
          <p:cNvSpPr/>
          <p:nvPr/>
        </p:nvSpPr>
        <p:spPr>
          <a:xfrm>
            <a:off x="5924520" y="3298680"/>
            <a:ext cx="57636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12</a:t>
            </a:r>
          </a:p>
        </p:txBody>
      </p:sp>
      <p:sp>
        <p:nvSpPr>
          <p:cNvPr id="24" name="Volný tvar: obrazec 23">
            <a:extLst>
              <a:ext uri="{FF2B5EF4-FFF2-40B4-BE49-F238E27FC236}">
                <a16:creationId xmlns:a16="http://schemas.microsoft.com/office/drawing/2014/main" id="{CFA19F1F-B13E-464C-90EF-B5128B816698}"/>
              </a:ext>
            </a:extLst>
          </p:cNvPr>
          <p:cNvSpPr/>
          <p:nvPr/>
        </p:nvSpPr>
        <p:spPr>
          <a:xfrm>
            <a:off x="5234040" y="3298680"/>
            <a:ext cx="57636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25" name="Volný tvar: obrazec 24">
            <a:extLst>
              <a:ext uri="{FF2B5EF4-FFF2-40B4-BE49-F238E27FC236}">
                <a16:creationId xmlns:a16="http://schemas.microsoft.com/office/drawing/2014/main" id="{44627FA0-2746-471F-A8D0-DE02ADE88B60}"/>
              </a:ext>
            </a:extLst>
          </p:cNvPr>
          <p:cNvSpPr/>
          <p:nvPr/>
        </p:nvSpPr>
        <p:spPr>
          <a:xfrm>
            <a:off x="6083280" y="37879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9</a:t>
            </a:r>
          </a:p>
        </p:txBody>
      </p: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29281234-2C54-42E4-B94E-F6D5600011A6}"/>
              </a:ext>
            </a:extLst>
          </p:cNvPr>
          <p:cNvSpPr/>
          <p:nvPr/>
        </p:nvSpPr>
        <p:spPr>
          <a:xfrm>
            <a:off x="5234040" y="37879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4</a:t>
            </a:r>
          </a:p>
        </p:txBody>
      </p:sp>
      <p:sp>
        <p:nvSpPr>
          <p:cNvPr id="27" name="Volný tvar: obrazec 26">
            <a:extLst>
              <a:ext uri="{FF2B5EF4-FFF2-40B4-BE49-F238E27FC236}">
                <a16:creationId xmlns:a16="http://schemas.microsoft.com/office/drawing/2014/main" id="{F55B8374-64AD-41EA-8AF7-62A1BA736390}"/>
              </a:ext>
            </a:extLst>
          </p:cNvPr>
          <p:cNvSpPr/>
          <p:nvPr/>
        </p:nvSpPr>
        <p:spPr>
          <a:xfrm>
            <a:off x="3260880" y="2363760"/>
            <a:ext cx="38088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8" name="Volný tvar: obrazec 27">
            <a:extLst>
              <a:ext uri="{FF2B5EF4-FFF2-40B4-BE49-F238E27FC236}">
                <a16:creationId xmlns:a16="http://schemas.microsoft.com/office/drawing/2014/main" id="{C944F0EC-B749-44FA-B805-7B9C207E4882}"/>
              </a:ext>
            </a:extLst>
          </p:cNvPr>
          <p:cNvSpPr/>
          <p:nvPr/>
        </p:nvSpPr>
        <p:spPr>
          <a:xfrm>
            <a:off x="5227560" y="2363760"/>
            <a:ext cx="38124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9" name="Volný tvar: obrazec 28">
            <a:extLst>
              <a:ext uri="{FF2B5EF4-FFF2-40B4-BE49-F238E27FC236}">
                <a16:creationId xmlns:a16="http://schemas.microsoft.com/office/drawing/2014/main" id="{69AF7118-F57A-448C-A8A3-CEFEC33C1B0D}"/>
              </a:ext>
            </a:extLst>
          </p:cNvPr>
          <p:cNvSpPr/>
          <p:nvPr/>
        </p:nvSpPr>
        <p:spPr>
          <a:xfrm>
            <a:off x="3260880" y="2860560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0" name="Volný tvar: obrazec 29">
            <a:extLst>
              <a:ext uri="{FF2B5EF4-FFF2-40B4-BE49-F238E27FC236}">
                <a16:creationId xmlns:a16="http://schemas.microsoft.com/office/drawing/2014/main" id="{D089646D-BC27-4FC2-9C49-7313DE26F9E6}"/>
              </a:ext>
            </a:extLst>
          </p:cNvPr>
          <p:cNvSpPr/>
          <p:nvPr/>
        </p:nvSpPr>
        <p:spPr>
          <a:xfrm>
            <a:off x="5227560" y="2860560"/>
            <a:ext cx="38124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1" name="Volný tvar: obrazec 30">
            <a:extLst>
              <a:ext uri="{FF2B5EF4-FFF2-40B4-BE49-F238E27FC236}">
                <a16:creationId xmlns:a16="http://schemas.microsoft.com/office/drawing/2014/main" id="{E9971E54-87E0-4FF5-889D-E285303DC143}"/>
              </a:ext>
            </a:extLst>
          </p:cNvPr>
          <p:cNvSpPr/>
          <p:nvPr/>
        </p:nvSpPr>
        <p:spPr>
          <a:xfrm>
            <a:off x="3260880" y="3363840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2" name="Volný tvar: obrazec 31">
            <a:extLst>
              <a:ext uri="{FF2B5EF4-FFF2-40B4-BE49-F238E27FC236}">
                <a16:creationId xmlns:a16="http://schemas.microsoft.com/office/drawing/2014/main" id="{FDF3D8F7-67E1-415B-968F-CC68BE8F73B2}"/>
              </a:ext>
            </a:extLst>
          </p:cNvPr>
          <p:cNvSpPr/>
          <p:nvPr/>
        </p:nvSpPr>
        <p:spPr>
          <a:xfrm>
            <a:off x="5227560" y="3363840"/>
            <a:ext cx="38124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3" name="Volný tvar: obrazec 32">
            <a:extLst>
              <a:ext uri="{FF2B5EF4-FFF2-40B4-BE49-F238E27FC236}">
                <a16:creationId xmlns:a16="http://schemas.microsoft.com/office/drawing/2014/main" id="{409E8E2E-7798-449B-8CAC-959A7AAE25F7}"/>
              </a:ext>
            </a:extLst>
          </p:cNvPr>
          <p:cNvSpPr/>
          <p:nvPr/>
        </p:nvSpPr>
        <p:spPr>
          <a:xfrm>
            <a:off x="3262320" y="3857759"/>
            <a:ext cx="38088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4" name="Volný tvar: obrazec 33">
            <a:extLst>
              <a:ext uri="{FF2B5EF4-FFF2-40B4-BE49-F238E27FC236}">
                <a16:creationId xmlns:a16="http://schemas.microsoft.com/office/drawing/2014/main" id="{4E4A2AAC-F38B-4752-9E34-F0692F5C399F}"/>
              </a:ext>
            </a:extLst>
          </p:cNvPr>
          <p:cNvSpPr/>
          <p:nvPr/>
        </p:nvSpPr>
        <p:spPr>
          <a:xfrm>
            <a:off x="5234040" y="3854519"/>
            <a:ext cx="38088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5" name="Volný tvar: obrazec 34">
            <a:extLst>
              <a:ext uri="{FF2B5EF4-FFF2-40B4-BE49-F238E27FC236}">
                <a16:creationId xmlns:a16="http://schemas.microsoft.com/office/drawing/2014/main" id="{6DF6D60C-9057-4FCC-AB4D-EDCAFA3FB359}"/>
              </a:ext>
            </a:extLst>
          </p:cNvPr>
          <p:cNvSpPr/>
          <p:nvPr/>
        </p:nvSpPr>
        <p:spPr>
          <a:xfrm>
            <a:off x="971640" y="4941719"/>
            <a:ext cx="5832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Čísla 24, 36 a 60 mají 6 společných dělitelů: 1, 2, 3, 4, 6 a 12.</a:t>
            </a:r>
          </a:p>
        </p:txBody>
      </p:sp>
      <p:sp>
        <p:nvSpPr>
          <p:cNvPr id="36" name="Volný tvar: obrazec 35">
            <a:extLst>
              <a:ext uri="{FF2B5EF4-FFF2-40B4-BE49-F238E27FC236}">
                <a16:creationId xmlns:a16="http://schemas.microsoft.com/office/drawing/2014/main" id="{F20A7F48-F201-49E3-9C94-26E891544AFD}"/>
              </a:ext>
            </a:extLst>
          </p:cNvPr>
          <p:cNvSpPr/>
          <p:nvPr/>
        </p:nvSpPr>
        <p:spPr>
          <a:xfrm>
            <a:off x="971640" y="5545080"/>
            <a:ext cx="7848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 společný dělitel je číslo 12.</a:t>
            </a:r>
          </a:p>
        </p:txBody>
      </p:sp>
      <p:sp>
        <p:nvSpPr>
          <p:cNvPr id="37" name="Volný tvar: obrazec 36">
            <a:extLst>
              <a:ext uri="{FF2B5EF4-FFF2-40B4-BE49-F238E27FC236}">
                <a16:creationId xmlns:a16="http://schemas.microsoft.com/office/drawing/2014/main" id="{058E9FE7-23B9-4BD2-BBCA-8683DEB29076}"/>
              </a:ext>
            </a:extLst>
          </p:cNvPr>
          <p:cNvSpPr/>
          <p:nvPr/>
        </p:nvSpPr>
        <p:spPr>
          <a:xfrm>
            <a:off x="971640" y="5964120"/>
            <a:ext cx="78483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 12 je dělitelné všemi ostatními společnými děliteli.</a:t>
            </a:r>
          </a:p>
        </p:txBody>
      </p:sp>
      <p:sp>
        <p:nvSpPr>
          <p:cNvPr id="38" name="Volný tvar: obrazec 37">
            <a:extLst>
              <a:ext uri="{FF2B5EF4-FFF2-40B4-BE49-F238E27FC236}">
                <a16:creationId xmlns:a16="http://schemas.microsoft.com/office/drawing/2014/main" id="{1F10D9BB-7EFF-4C56-9856-409751ED80B5}"/>
              </a:ext>
            </a:extLst>
          </p:cNvPr>
          <p:cNvSpPr/>
          <p:nvPr/>
        </p:nvSpPr>
        <p:spPr>
          <a:xfrm>
            <a:off x="7351560" y="1887480"/>
            <a:ext cx="692279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60</a:t>
            </a:r>
          </a:p>
        </p:txBody>
      </p:sp>
      <p:sp>
        <p:nvSpPr>
          <p:cNvPr id="39" name="Volný tvar: obrazec 38">
            <a:extLst>
              <a:ext uri="{FF2B5EF4-FFF2-40B4-BE49-F238E27FC236}">
                <a16:creationId xmlns:a16="http://schemas.microsoft.com/office/drawing/2014/main" id="{86BAC958-17EB-4BD4-B590-6E4CA252C092}"/>
              </a:ext>
            </a:extLst>
          </p:cNvPr>
          <p:cNvSpPr/>
          <p:nvPr/>
        </p:nvSpPr>
        <p:spPr>
          <a:xfrm>
            <a:off x="7783560" y="23050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60</a:t>
            </a:r>
          </a:p>
        </p:txBody>
      </p:sp>
      <p:sp>
        <p:nvSpPr>
          <p:cNvPr id="40" name="Volný tvar: obrazec 39">
            <a:extLst>
              <a:ext uri="{FF2B5EF4-FFF2-40B4-BE49-F238E27FC236}">
                <a16:creationId xmlns:a16="http://schemas.microsoft.com/office/drawing/2014/main" id="{82EBBB41-4E69-4723-8897-52BF68B7C024}"/>
              </a:ext>
            </a:extLst>
          </p:cNvPr>
          <p:cNvSpPr/>
          <p:nvPr/>
        </p:nvSpPr>
        <p:spPr>
          <a:xfrm>
            <a:off x="7107119" y="230508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grpSp>
        <p:nvGrpSpPr>
          <p:cNvPr id="41" name="Skupina 40">
            <a:extLst>
              <a:ext uri="{FF2B5EF4-FFF2-40B4-BE49-F238E27FC236}">
                <a16:creationId xmlns:a16="http://schemas.microsoft.com/office/drawing/2014/main" id="{63E7B03A-368B-41ED-9F19-69791231101F}"/>
              </a:ext>
            </a:extLst>
          </p:cNvPr>
          <p:cNvGrpSpPr/>
          <p:nvPr/>
        </p:nvGrpSpPr>
        <p:grpSpPr>
          <a:xfrm>
            <a:off x="6919919" y="2333520"/>
            <a:ext cx="1440000" cy="2895840"/>
            <a:chOff x="6919919" y="2333520"/>
            <a:chExt cx="1440000" cy="2895840"/>
          </a:xfrm>
        </p:grpSpPr>
        <p:sp>
          <p:nvSpPr>
            <p:cNvPr id="42" name="Přímá spojnice 41">
              <a:extLst>
                <a:ext uri="{FF2B5EF4-FFF2-40B4-BE49-F238E27FC236}">
                  <a16:creationId xmlns:a16="http://schemas.microsoft.com/office/drawing/2014/main" id="{ED5BA6CC-8A35-46C5-A3AD-2223C4C23507}"/>
                </a:ext>
              </a:extLst>
            </p:cNvPr>
            <p:cNvSpPr/>
            <p:nvPr/>
          </p:nvSpPr>
          <p:spPr>
            <a:xfrm>
              <a:off x="6919919" y="2333520"/>
              <a:ext cx="1440000" cy="18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43" name="Přímá spojnice 42">
              <a:extLst>
                <a:ext uri="{FF2B5EF4-FFF2-40B4-BE49-F238E27FC236}">
                  <a16:creationId xmlns:a16="http://schemas.microsoft.com/office/drawing/2014/main" id="{1A37BABE-9E67-41E2-BF83-AB7FB1F2847D}"/>
                </a:ext>
              </a:extLst>
            </p:cNvPr>
            <p:cNvSpPr/>
            <p:nvPr/>
          </p:nvSpPr>
          <p:spPr>
            <a:xfrm>
              <a:off x="7639200" y="2333520"/>
              <a:ext cx="1440" cy="28958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sp>
        <p:nvSpPr>
          <p:cNvPr id="44" name="Volný tvar: obrazec 43">
            <a:extLst>
              <a:ext uri="{FF2B5EF4-FFF2-40B4-BE49-F238E27FC236}">
                <a16:creationId xmlns:a16="http://schemas.microsoft.com/office/drawing/2014/main" id="{19778B6B-271F-4421-8131-E897F78FFA65}"/>
              </a:ext>
            </a:extLst>
          </p:cNvPr>
          <p:cNvSpPr/>
          <p:nvPr/>
        </p:nvSpPr>
        <p:spPr>
          <a:xfrm>
            <a:off x="7783560" y="279576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30</a:t>
            </a:r>
          </a:p>
        </p:txBody>
      </p:sp>
      <p:sp>
        <p:nvSpPr>
          <p:cNvPr id="45" name="Volný tvar: obrazec 44">
            <a:extLst>
              <a:ext uri="{FF2B5EF4-FFF2-40B4-BE49-F238E27FC236}">
                <a16:creationId xmlns:a16="http://schemas.microsoft.com/office/drawing/2014/main" id="{09B1782A-C3B9-44CC-A75B-6DAA783340E4}"/>
              </a:ext>
            </a:extLst>
          </p:cNvPr>
          <p:cNvSpPr/>
          <p:nvPr/>
        </p:nvSpPr>
        <p:spPr>
          <a:xfrm>
            <a:off x="7107119" y="279576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46" name="Volný tvar: obrazec 45">
            <a:extLst>
              <a:ext uri="{FF2B5EF4-FFF2-40B4-BE49-F238E27FC236}">
                <a16:creationId xmlns:a16="http://schemas.microsoft.com/office/drawing/2014/main" id="{3BB69E95-FF29-44FD-9BAD-10622A799B26}"/>
              </a:ext>
            </a:extLst>
          </p:cNvPr>
          <p:cNvSpPr/>
          <p:nvPr/>
        </p:nvSpPr>
        <p:spPr>
          <a:xfrm>
            <a:off x="7797960" y="3298680"/>
            <a:ext cx="57600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20</a:t>
            </a:r>
          </a:p>
        </p:txBody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1E1C3694-468E-4ABA-98FA-3DA84F60F57D}"/>
              </a:ext>
            </a:extLst>
          </p:cNvPr>
          <p:cNvSpPr/>
          <p:nvPr/>
        </p:nvSpPr>
        <p:spPr>
          <a:xfrm>
            <a:off x="7107119" y="3298680"/>
            <a:ext cx="576360" cy="5050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48" name="Volný tvar: obrazec 47">
            <a:extLst>
              <a:ext uri="{FF2B5EF4-FFF2-40B4-BE49-F238E27FC236}">
                <a16:creationId xmlns:a16="http://schemas.microsoft.com/office/drawing/2014/main" id="{A8922729-D91B-425F-8F11-AD1AB190482A}"/>
              </a:ext>
            </a:extLst>
          </p:cNvPr>
          <p:cNvSpPr/>
          <p:nvPr/>
        </p:nvSpPr>
        <p:spPr>
          <a:xfrm>
            <a:off x="7797960" y="378792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15</a:t>
            </a:r>
          </a:p>
        </p:txBody>
      </p:sp>
      <p:sp>
        <p:nvSpPr>
          <p:cNvPr id="49" name="Volný tvar: obrazec 48">
            <a:extLst>
              <a:ext uri="{FF2B5EF4-FFF2-40B4-BE49-F238E27FC236}">
                <a16:creationId xmlns:a16="http://schemas.microsoft.com/office/drawing/2014/main" id="{2A90BCF9-5B26-4C44-A618-CF860F2CCBDC}"/>
              </a:ext>
            </a:extLst>
          </p:cNvPr>
          <p:cNvSpPr/>
          <p:nvPr/>
        </p:nvSpPr>
        <p:spPr>
          <a:xfrm>
            <a:off x="7107119" y="37879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4</a:t>
            </a:r>
          </a:p>
        </p:txBody>
      </p:sp>
      <p:sp>
        <p:nvSpPr>
          <p:cNvPr id="50" name="Volný tvar: obrazec 49">
            <a:extLst>
              <a:ext uri="{FF2B5EF4-FFF2-40B4-BE49-F238E27FC236}">
                <a16:creationId xmlns:a16="http://schemas.microsoft.com/office/drawing/2014/main" id="{FF9D0CEF-DC72-4F92-B355-0738ED83C288}"/>
              </a:ext>
            </a:extLst>
          </p:cNvPr>
          <p:cNvSpPr/>
          <p:nvPr/>
        </p:nvSpPr>
        <p:spPr>
          <a:xfrm>
            <a:off x="7100999" y="2363760"/>
            <a:ext cx="38088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1" name="Volný tvar: obrazec 50">
            <a:extLst>
              <a:ext uri="{FF2B5EF4-FFF2-40B4-BE49-F238E27FC236}">
                <a16:creationId xmlns:a16="http://schemas.microsoft.com/office/drawing/2014/main" id="{DDEC3F04-4039-452C-A4E0-AE3E4CEC4FD0}"/>
              </a:ext>
            </a:extLst>
          </p:cNvPr>
          <p:cNvSpPr/>
          <p:nvPr/>
        </p:nvSpPr>
        <p:spPr>
          <a:xfrm>
            <a:off x="7100999" y="2860560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2" name="Volný tvar: obrazec 51">
            <a:extLst>
              <a:ext uri="{FF2B5EF4-FFF2-40B4-BE49-F238E27FC236}">
                <a16:creationId xmlns:a16="http://schemas.microsoft.com/office/drawing/2014/main" id="{64765C5B-2DA7-4634-BC83-AA124D71E55C}"/>
              </a:ext>
            </a:extLst>
          </p:cNvPr>
          <p:cNvSpPr/>
          <p:nvPr/>
        </p:nvSpPr>
        <p:spPr>
          <a:xfrm>
            <a:off x="7100999" y="3363840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3" name="Volný tvar: obrazec 52">
            <a:extLst>
              <a:ext uri="{FF2B5EF4-FFF2-40B4-BE49-F238E27FC236}">
                <a16:creationId xmlns:a16="http://schemas.microsoft.com/office/drawing/2014/main" id="{C7267D64-C7E2-43E5-9D17-A532FC95A8E2}"/>
              </a:ext>
            </a:extLst>
          </p:cNvPr>
          <p:cNvSpPr/>
          <p:nvPr/>
        </p:nvSpPr>
        <p:spPr>
          <a:xfrm>
            <a:off x="7107119" y="3854519"/>
            <a:ext cx="38124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4" name="Volný tvar: obrazec 53">
            <a:extLst>
              <a:ext uri="{FF2B5EF4-FFF2-40B4-BE49-F238E27FC236}">
                <a16:creationId xmlns:a16="http://schemas.microsoft.com/office/drawing/2014/main" id="{49EB7BA3-6712-4BC9-97E5-1C2C78F38599}"/>
              </a:ext>
            </a:extLst>
          </p:cNvPr>
          <p:cNvSpPr/>
          <p:nvPr/>
        </p:nvSpPr>
        <p:spPr>
          <a:xfrm>
            <a:off x="4124160" y="37879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55" name="Volný tvar: obrazec 54">
            <a:extLst>
              <a:ext uri="{FF2B5EF4-FFF2-40B4-BE49-F238E27FC236}">
                <a16:creationId xmlns:a16="http://schemas.microsoft.com/office/drawing/2014/main" id="{31D74ADD-BCD9-4D11-A005-86E3B44A8411}"/>
              </a:ext>
            </a:extLst>
          </p:cNvPr>
          <p:cNvSpPr/>
          <p:nvPr/>
        </p:nvSpPr>
        <p:spPr>
          <a:xfrm>
            <a:off x="3274920" y="378792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4</a:t>
            </a:r>
          </a:p>
        </p:txBody>
      </p:sp>
      <p:sp>
        <p:nvSpPr>
          <p:cNvPr id="56" name="Volný tvar: obrazec 55">
            <a:extLst>
              <a:ext uri="{FF2B5EF4-FFF2-40B4-BE49-F238E27FC236}">
                <a16:creationId xmlns:a16="http://schemas.microsoft.com/office/drawing/2014/main" id="{2A827B33-C35C-4644-89CD-F5DAE32ABD99}"/>
              </a:ext>
            </a:extLst>
          </p:cNvPr>
          <p:cNvSpPr/>
          <p:nvPr/>
        </p:nvSpPr>
        <p:spPr>
          <a:xfrm>
            <a:off x="6083280" y="426420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57" name="Volný tvar: obrazec 56">
            <a:extLst>
              <a:ext uri="{FF2B5EF4-FFF2-40B4-BE49-F238E27FC236}">
                <a16:creationId xmlns:a16="http://schemas.microsoft.com/office/drawing/2014/main" id="{04DE8163-4249-4BC3-B691-78E215B3405B}"/>
              </a:ext>
            </a:extLst>
          </p:cNvPr>
          <p:cNvSpPr/>
          <p:nvPr/>
        </p:nvSpPr>
        <p:spPr>
          <a:xfrm>
            <a:off x="5234040" y="424980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58" name="Volný tvar: obrazec 57">
            <a:extLst>
              <a:ext uri="{FF2B5EF4-FFF2-40B4-BE49-F238E27FC236}">
                <a16:creationId xmlns:a16="http://schemas.microsoft.com/office/drawing/2014/main" id="{8431C0F3-DABE-4899-8ED6-55F37CD4A5AF}"/>
              </a:ext>
            </a:extLst>
          </p:cNvPr>
          <p:cNvSpPr/>
          <p:nvPr/>
        </p:nvSpPr>
        <p:spPr>
          <a:xfrm>
            <a:off x="7797960" y="4264200"/>
            <a:ext cx="57600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12</a:t>
            </a:r>
          </a:p>
        </p:txBody>
      </p:sp>
      <p:sp>
        <p:nvSpPr>
          <p:cNvPr id="59" name="Volný tvar: obrazec 58">
            <a:extLst>
              <a:ext uri="{FF2B5EF4-FFF2-40B4-BE49-F238E27FC236}">
                <a16:creationId xmlns:a16="http://schemas.microsoft.com/office/drawing/2014/main" id="{CA04E4B7-EF36-49C9-B343-FB1CFF260570}"/>
              </a:ext>
            </a:extLst>
          </p:cNvPr>
          <p:cNvSpPr/>
          <p:nvPr/>
        </p:nvSpPr>
        <p:spPr>
          <a:xfrm>
            <a:off x="7107119" y="4264200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60" name="Volný tvar: obrazec 59">
            <a:extLst>
              <a:ext uri="{FF2B5EF4-FFF2-40B4-BE49-F238E27FC236}">
                <a16:creationId xmlns:a16="http://schemas.microsoft.com/office/drawing/2014/main" id="{22E534AE-DEFF-4494-8A0B-FE17BAB07128}"/>
              </a:ext>
            </a:extLst>
          </p:cNvPr>
          <p:cNvSpPr/>
          <p:nvPr/>
        </p:nvSpPr>
        <p:spPr>
          <a:xfrm>
            <a:off x="7812000" y="4768919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10</a:t>
            </a:r>
          </a:p>
        </p:txBody>
      </p:sp>
      <p:sp>
        <p:nvSpPr>
          <p:cNvPr id="61" name="Volný tvar: obrazec 60">
            <a:extLst>
              <a:ext uri="{FF2B5EF4-FFF2-40B4-BE49-F238E27FC236}">
                <a16:creationId xmlns:a16="http://schemas.microsoft.com/office/drawing/2014/main" id="{E5235DD7-A991-4354-B4AC-A6417BA9C821}"/>
              </a:ext>
            </a:extLst>
          </p:cNvPr>
          <p:cNvSpPr/>
          <p:nvPr/>
        </p:nvSpPr>
        <p:spPr>
          <a:xfrm>
            <a:off x="7121519" y="4768919"/>
            <a:ext cx="576360" cy="504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62" name="Volný tvar: obrazec 61">
            <a:extLst>
              <a:ext uri="{FF2B5EF4-FFF2-40B4-BE49-F238E27FC236}">
                <a16:creationId xmlns:a16="http://schemas.microsoft.com/office/drawing/2014/main" id="{F10F2C17-5BCE-48C2-B2F2-9AE9AA9B0037}"/>
              </a:ext>
            </a:extLst>
          </p:cNvPr>
          <p:cNvSpPr/>
          <p:nvPr/>
        </p:nvSpPr>
        <p:spPr>
          <a:xfrm>
            <a:off x="4124160" y="3860639"/>
            <a:ext cx="38124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3" name="Volný tvar: obrazec 62">
            <a:extLst>
              <a:ext uri="{FF2B5EF4-FFF2-40B4-BE49-F238E27FC236}">
                <a16:creationId xmlns:a16="http://schemas.microsoft.com/office/drawing/2014/main" id="{FEEEC83E-BE28-48A8-8E32-D29BCAE8BCF9}"/>
              </a:ext>
            </a:extLst>
          </p:cNvPr>
          <p:cNvSpPr/>
          <p:nvPr/>
        </p:nvSpPr>
        <p:spPr>
          <a:xfrm>
            <a:off x="5234040" y="4329000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4" name="Volný tvar: obrazec 63">
            <a:extLst>
              <a:ext uri="{FF2B5EF4-FFF2-40B4-BE49-F238E27FC236}">
                <a16:creationId xmlns:a16="http://schemas.microsoft.com/office/drawing/2014/main" id="{F70D3F93-A23E-408A-A1C6-169FDE16A7C3}"/>
              </a:ext>
            </a:extLst>
          </p:cNvPr>
          <p:cNvSpPr/>
          <p:nvPr/>
        </p:nvSpPr>
        <p:spPr>
          <a:xfrm>
            <a:off x="7107119" y="4848120"/>
            <a:ext cx="38124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5" name="Volný tvar: obrazec 64">
            <a:extLst>
              <a:ext uri="{FF2B5EF4-FFF2-40B4-BE49-F238E27FC236}">
                <a16:creationId xmlns:a16="http://schemas.microsoft.com/office/drawing/2014/main" id="{235DD693-51A7-4A66-9B35-876D0BBC9DDC}"/>
              </a:ext>
            </a:extLst>
          </p:cNvPr>
          <p:cNvSpPr/>
          <p:nvPr/>
        </p:nvSpPr>
        <p:spPr>
          <a:xfrm>
            <a:off x="4051440" y="2860560"/>
            <a:ext cx="38088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6" name="Volný tvar: obrazec 65">
            <a:extLst>
              <a:ext uri="{FF2B5EF4-FFF2-40B4-BE49-F238E27FC236}">
                <a16:creationId xmlns:a16="http://schemas.microsoft.com/office/drawing/2014/main" id="{4CA34BF0-D18E-45A3-AC87-92994CF65557}"/>
              </a:ext>
            </a:extLst>
          </p:cNvPr>
          <p:cNvSpPr/>
          <p:nvPr/>
        </p:nvSpPr>
        <p:spPr>
          <a:xfrm>
            <a:off x="6018120" y="3363840"/>
            <a:ext cx="381240" cy="381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7" name="Volný tvar: obrazec 66">
            <a:extLst>
              <a:ext uri="{FF2B5EF4-FFF2-40B4-BE49-F238E27FC236}">
                <a16:creationId xmlns:a16="http://schemas.microsoft.com/office/drawing/2014/main" id="{B2432884-ECC6-4240-84BE-15EAAAD2603D}"/>
              </a:ext>
            </a:extLst>
          </p:cNvPr>
          <p:cNvSpPr/>
          <p:nvPr/>
        </p:nvSpPr>
        <p:spPr>
          <a:xfrm>
            <a:off x="7891560" y="4335480"/>
            <a:ext cx="380880" cy="380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3816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0" name="TextovéPole 69">
            <a:extLst>
              <a:ext uri="{FF2B5EF4-FFF2-40B4-BE49-F238E27FC236}">
                <a16:creationId xmlns:a16="http://schemas.microsoft.com/office/drawing/2014/main" id="{3BEBB192-8990-4A46-978D-57B23200B9AD}"/>
              </a:ext>
            </a:extLst>
          </p:cNvPr>
          <p:cNvSpPr txBox="1"/>
          <p:nvPr/>
        </p:nvSpPr>
        <p:spPr>
          <a:xfrm>
            <a:off x="2659521" y="231120"/>
            <a:ext cx="316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TOTO DO SEŠITU PSÁT NEMUSÍŠ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Obdélník 104">
            <a:extLst>
              <a:ext uri="{FF2B5EF4-FFF2-40B4-BE49-F238E27FC236}">
                <a16:creationId xmlns:a16="http://schemas.microsoft.com/office/drawing/2014/main" id="{5C65BC57-9444-4F94-9BC2-92EADD5A151B}"/>
              </a:ext>
            </a:extLst>
          </p:cNvPr>
          <p:cNvSpPr/>
          <p:nvPr/>
        </p:nvSpPr>
        <p:spPr>
          <a:xfrm>
            <a:off x="895927" y="3260436"/>
            <a:ext cx="7656946" cy="32265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C9E4629F-946D-4549-899F-724CD444DA81}"/>
              </a:ext>
            </a:extLst>
          </p:cNvPr>
          <p:cNvSpPr/>
          <p:nvPr/>
        </p:nvSpPr>
        <p:spPr>
          <a:xfrm>
            <a:off x="2509740" y="207645"/>
            <a:ext cx="519732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32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32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endParaRPr lang="en-GB" sz="32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65D0FE88-83C5-47ED-994A-E8DA5765BEC7}"/>
              </a:ext>
            </a:extLst>
          </p:cNvPr>
          <p:cNvSpPr/>
          <p:nvPr/>
        </p:nvSpPr>
        <p:spPr>
          <a:xfrm>
            <a:off x="611280" y="1052640"/>
            <a:ext cx="820872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Jak jsme viděli v příkladech na předcházejících snímcích, společných dělitelů mohou mít daná čísla i několik.</a:t>
            </a: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A015EAD1-A992-49A4-BF08-692B18E2CE02}"/>
              </a:ext>
            </a:extLst>
          </p:cNvPr>
          <p:cNvSpPr/>
          <p:nvPr/>
        </p:nvSpPr>
        <p:spPr>
          <a:xfrm>
            <a:off x="753480" y="1804235"/>
            <a:ext cx="8208720" cy="925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Největšímu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ze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všech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společných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dělitelů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několika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říkáme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těchto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 dirty="0" err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92DC8CCA-27F8-42DB-B301-911DDF322B2F}"/>
              </a:ext>
            </a:extLst>
          </p:cNvPr>
          <p:cNvSpPr/>
          <p:nvPr/>
        </p:nvSpPr>
        <p:spPr>
          <a:xfrm>
            <a:off x="1082658" y="2558242"/>
            <a:ext cx="8208720" cy="93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Každý jiný společný dělitel je jeho dělitelem.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1CFC1468-D634-48B8-9400-25500BDB6D58}"/>
              </a:ext>
            </a:extLst>
          </p:cNvPr>
          <p:cNvGrpSpPr/>
          <p:nvPr/>
        </p:nvGrpSpPr>
        <p:grpSpPr>
          <a:xfrm>
            <a:off x="3364020" y="3348304"/>
            <a:ext cx="2415960" cy="1223640"/>
            <a:chOff x="971640" y="3357720"/>
            <a:chExt cx="2415960" cy="1223640"/>
          </a:xfrm>
        </p:grpSpPr>
        <p:sp>
          <p:nvSpPr>
            <p:cNvPr id="7" name="Volný tvar: obrazec 6">
              <a:extLst>
                <a:ext uri="{FF2B5EF4-FFF2-40B4-BE49-F238E27FC236}">
                  <a16:creationId xmlns:a16="http://schemas.microsoft.com/office/drawing/2014/main" id="{AD90A278-5B72-43C2-B9BD-63D1C421494F}"/>
                </a:ext>
              </a:extLst>
            </p:cNvPr>
            <p:cNvSpPr/>
            <p:nvPr/>
          </p:nvSpPr>
          <p:spPr>
            <a:xfrm>
              <a:off x="1266840" y="3357720"/>
              <a:ext cx="4744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18</a:t>
              </a:r>
            </a:p>
          </p:txBody>
        </p:sp>
        <p:sp>
          <p:nvSpPr>
            <p:cNvPr id="8" name="Volný tvar: obrazec 7">
              <a:extLst>
                <a:ext uri="{FF2B5EF4-FFF2-40B4-BE49-F238E27FC236}">
                  <a16:creationId xmlns:a16="http://schemas.microsoft.com/office/drawing/2014/main" id="{303AC60D-6404-4CF7-BC04-2ECCD2706D95}"/>
                </a:ext>
              </a:extLst>
            </p:cNvPr>
            <p:cNvSpPr/>
            <p:nvPr/>
          </p:nvSpPr>
          <p:spPr>
            <a:xfrm>
              <a:off x="1563839" y="3570120"/>
              <a:ext cx="395280" cy="2574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18</a:t>
              </a:r>
            </a:p>
          </p:txBody>
        </p:sp>
        <p:sp>
          <p:nvSpPr>
            <p:cNvPr id="9" name="Volný tvar: obrazec 8">
              <a:extLst>
                <a:ext uri="{FF2B5EF4-FFF2-40B4-BE49-F238E27FC236}">
                  <a16:creationId xmlns:a16="http://schemas.microsoft.com/office/drawing/2014/main" id="{250E6510-2252-42D2-B36E-5F776730BB2A}"/>
                </a:ext>
              </a:extLst>
            </p:cNvPr>
            <p:cNvSpPr/>
            <p:nvPr/>
          </p:nvSpPr>
          <p:spPr>
            <a:xfrm>
              <a:off x="1100159" y="3570120"/>
              <a:ext cx="395280" cy="2574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1</a:t>
              </a:r>
            </a:p>
          </p:txBody>
        </p:sp>
        <p:grpSp>
          <p:nvGrpSpPr>
            <p:cNvPr id="10" name="Skupina 9">
              <a:extLst>
                <a:ext uri="{FF2B5EF4-FFF2-40B4-BE49-F238E27FC236}">
                  <a16:creationId xmlns:a16="http://schemas.microsoft.com/office/drawing/2014/main" id="{5411A1ED-FD48-43B9-8BA8-327000E98D0F}"/>
                </a:ext>
              </a:extLst>
            </p:cNvPr>
            <p:cNvGrpSpPr/>
            <p:nvPr/>
          </p:nvGrpSpPr>
          <p:grpSpPr>
            <a:xfrm>
              <a:off x="971640" y="3584520"/>
              <a:ext cx="987480" cy="954000"/>
              <a:chOff x="971640" y="3584520"/>
              <a:chExt cx="987480" cy="954000"/>
            </a:xfrm>
          </p:grpSpPr>
          <p:sp>
            <p:nvSpPr>
              <p:cNvPr id="11" name="Přímá spojnice 10">
                <a:extLst>
                  <a:ext uri="{FF2B5EF4-FFF2-40B4-BE49-F238E27FC236}">
                    <a16:creationId xmlns:a16="http://schemas.microsoft.com/office/drawing/2014/main" id="{5C0935A6-54CD-46B4-85C4-37D16DBD193B}"/>
                  </a:ext>
                </a:extLst>
              </p:cNvPr>
              <p:cNvSpPr/>
              <p:nvPr/>
            </p:nvSpPr>
            <p:spPr>
              <a:xfrm>
                <a:off x="971640" y="3584520"/>
                <a:ext cx="987480" cy="18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:endParaRPr lang="cs-CZ" sz="2400"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12" name="Přímá spojnice 11">
                <a:extLst>
                  <a:ext uri="{FF2B5EF4-FFF2-40B4-BE49-F238E27FC236}">
                    <a16:creationId xmlns:a16="http://schemas.microsoft.com/office/drawing/2014/main" id="{451783D0-169D-4D3E-B15B-4CBD30A4F47B}"/>
                  </a:ext>
                </a:extLst>
              </p:cNvPr>
              <p:cNvSpPr/>
              <p:nvPr/>
            </p:nvSpPr>
            <p:spPr>
              <a:xfrm>
                <a:off x="1465200" y="3584520"/>
                <a:ext cx="1800" cy="9540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:endParaRPr lang="cs-CZ" sz="2400"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</p:grpSp>
        <p:sp>
          <p:nvSpPr>
            <p:cNvPr id="13" name="Volný tvar: obrazec 12">
              <a:extLst>
                <a:ext uri="{FF2B5EF4-FFF2-40B4-BE49-F238E27FC236}">
                  <a16:creationId xmlns:a16="http://schemas.microsoft.com/office/drawing/2014/main" id="{7C94DF4E-B2D1-4C7A-9F57-79CD2B346260}"/>
                </a:ext>
              </a:extLst>
            </p:cNvPr>
            <p:cNvSpPr/>
            <p:nvPr/>
          </p:nvSpPr>
          <p:spPr>
            <a:xfrm>
              <a:off x="1682639" y="3819600"/>
              <a:ext cx="39384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9</a:t>
              </a:r>
            </a:p>
          </p:txBody>
        </p:sp>
        <p:sp>
          <p:nvSpPr>
            <p:cNvPr id="14" name="Volný tvar: obrazec 13">
              <a:extLst>
                <a:ext uri="{FF2B5EF4-FFF2-40B4-BE49-F238E27FC236}">
                  <a16:creationId xmlns:a16="http://schemas.microsoft.com/office/drawing/2014/main" id="{4E7DB36B-2DB8-4931-A257-83565920EC50}"/>
                </a:ext>
              </a:extLst>
            </p:cNvPr>
            <p:cNvSpPr/>
            <p:nvPr/>
          </p:nvSpPr>
          <p:spPr>
            <a:xfrm>
              <a:off x="1100159" y="3819600"/>
              <a:ext cx="3952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2</a:t>
              </a:r>
            </a:p>
          </p:txBody>
        </p:sp>
        <p:sp>
          <p:nvSpPr>
            <p:cNvPr id="15" name="Volný tvar: obrazec 14">
              <a:extLst>
                <a:ext uri="{FF2B5EF4-FFF2-40B4-BE49-F238E27FC236}">
                  <a16:creationId xmlns:a16="http://schemas.microsoft.com/office/drawing/2014/main" id="{46574866-5E2C-4262-ADFB-62FC9C43B286}"/>
                </a:ext>
              </a:extLst>
            </p:cNvPr>
            <p:cNvSpPr/>
            <p:nvPr/>
          </p:nvSpPr>
          <p:spPr>
            <a:xfrm>
              <a:off x="1682639" y="4075200"/>
              <a:ext cx="39384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6</a:t>
              </a:r>
            </a:p>
          </p:txBody>
        </p:sp>
        <p:sp>
          <p:nvSpPr>
            <p:cNvPr id="16" name="Volný tvar: obrazec 15">
              <a:extLst>
                <a:ext uri="{FF2B5EF4-FFF2-40B4-BE49-F238E27FC236}">
                  <a16:creationId xmlns:a16="http://schemas.microsoft.com/office/drawing/2014/main" id="{931775CF-A380-4001-BC62-133B17C2F1CB}"/>
                </a:ext>
              </a:extLst>
            </p:cNvPr>
            <p:cNvSpPr/>
            <p:nvPr/>
          </p:nvSpPr>
          <p:spPr>
            <a:xfrm>
              <a:off x="1100159" y="4075200"/>
              <a:ext cx="3952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3</a:t>
              </a:r>
            </a:p>
          </p:txBody>
        </p:sp>
        <p:sp>
          <p:nvSpPr>
            <p:cNvPr id="17" name="Volný tvar: obrazec 16">
              <a:extLst>
                <a:ext uri="{FF2B5EF4-FFF2-40B4-BE49-F238E27FC236}">
                  <a16:creationId xmlns:a16="http://schemas.microsoft.com/office/drawing/2014/main" id="{CD4D510A-52C7-4E1B-A72A-8F270CBCD1E3}"/>
                </a:ext>
              </a:extLst>
            </p:cNvPr>
            <p:cNvSpPr/>
            <p:nvPr/>
          </p:nvSpPr>
          <p:spPr>
            <a:xfrm>
              <a:off x="2610000" y="3357720"/>
              <a:ext cx="4744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30</a:t>
              </a:r>
            </a:p>
          </p:txBody>
        </p:sp>
        <p:sp>
          <p:nvSpPr>
            <p:cNvPr id="18" name="Volný tvar: obrazec 17">
              <a:extLst>
                <a:ext uri="{FF2B5EF4-FFF2-40B4-BE49-F238E27FC236}">
                  <a16:creationId xmlns:a16="http://schemas.microsoft.com/office/drawing/2014/main" id="{32FA7DAD-058C-4D96-BFC7-48178A57F17E}"/>
                </a:ext>
              </a:extLst>
            </p:cNvPr>
            <p:cNvSpPr/>
            <p:nvPr/>
          </p:nvSpPr>
          <p:spPr>
            <a:xfrm>
              <a:off x="2906640" y="3570120"/>
              <a:ext cx="393840" cy="2574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30</a:t>
              </a:r>
            </a:p>
          </p:txBody>
        </p:sp>
        <p:sp>
          <p:nvSpPr>
            <p:cNvPr id="19" name="Volný tvar: obrazec 18">
              <a:extLst>
                <a:ext uri="{FF2B5EF4-FFF2-40B4-BE49-F238E27FC236}">
                  <a16:creationId xmlns:a16="http://schemas.microsoft.com/office/drawing/2014/main" id="{78B865EB-2323-417B-8E4F-179A73B40320}"/>
                </a:ext>
              </a:extLst>
            </p:cNvPr>
            <p:cNvSpPr/>
            <p:nvPr/>
          </p:nvSpPr>
          <p:spPr>
            <a:xfrm>
              <a:off x="2443320" y="3570120"/>
              <a:ext cx="393480" cy="2574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1</a:t>
              </a:r>
            </a:p>
          </p:txBody>
        </p:sp>
        <p:grpSp>
          <p:nvGrpSpPr>
            <p:cNvPr id="20" name="Skupina 19">
              <a:extLst>
                <a:ext uri="{FF2B5EF4-FFF2-40B4-BE49-F238E27FC236}">
                  <a16:creationId xmlns:a16="http://schemas.microsoft.com/office/drawing/2014/main" id="{63D4888B-3AE7-4163-8B0F-3C342A553A47}"/>
                </a:ext>
              </a:extLst>
            </p:cNvPr>
            <p:cNvGrpSpPr/>
            <p:nvPr/>
          </p:nvGrpSpPr>
          <p:grpSpPr>
            <a:xfrm>
              <a:off x="2314440" y="3584520"/>
              <a:ext cx="986039" cy="954000"/>
              <a:chOff x="2314440" y="3584520"/>
              <a:chExt cx="986039" cy="954000"/>
            </a:xfrm>
          </p:grpSpPr>
          <p:sp>
            <p:nvSpPr>
              <p:cNvPr id="21" name="Přímá spojnice 20">
                <a:extLst>
                  <a:ext uri="{FF2B5EF4-FFF2-40B4-BE49-F238E27FC236}">
                    <a16:creationId xmlns:a16="http://schemas.microsoft.com/office/drawing/2014/main" id="{856C2181-A5BB-47CA-8DB6-F522CA195C79}"/>
                  </a:ext>
                </a:extLst>
              </p:cNvPr>
              <p:cNvSpPr/>
              <p:nvPr/>
            </p:nvSpPr>
            <p:spPr>
              <a:xfrm>
                <a:off x="2314440" y="3584520"/>
                <a:ext cx="986039" cy="18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:endParaRPr lang="cs-CZ" sz="2400"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  <p:sp>
            <p:nvSpPr>
              <p:cNvPr id="22" name="Přímá spojnice 21">
                <a:extLst>
                  <a:ext uri="{FF2B5EF4-FFF2-40B4-BE49-F238E27FC236}">
                    <a16:creationId xmlns:a16="http://schemas.microsoft.com/office/drawing/2014/main" id="{1CF860AB-7EF2-4286-8DF8-BAAD513E74E1}"/>
                  </a:ext>
                </a:extLst>
              </p:cNvPr>
              <p:cNvSpPr/>
              <p:nvPr/>
            </p:nvSpPr>
            <p:spPr>
              <a:xfrm>
                <a:off x="2806560" y="3584520"/>
                <a:ext cx="1800" cy="954000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prstDash val="solid"/>
                <a:miter/>
              </a:ln>
            </p:spPr>
            <p:txBody>
              <a:bodyPr vert="horz" wrap="square" lIns="90000" tIns="46800" rIns="90000" bIns="46800" anchor="t" anchorCtr="0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:endParaRPr lang="cs-CZ" sz="2400">
                  <a:latin typeface="Times New Roman" pitchFamily="18"/>
                  <a:ea typeface="Arial Unicode MS" pitchFamily="2"/>
                  <a:cs typeface="Tahoma" pitchFamily="2"/>
                </a:endParaRPr>
              </a:p>
            </p:txBody>
          </p:sp>
        </p:grpSp>
        <p:sp>
          <p:nvSpPr>
            <p:cNvPr id="23" name="Volný tvar: obrazec 22">
              <a:extLst>
                <a:ext uri="{FF2B5EF4-FFF2-40B4-BE49-F238E27FC236}">
                  <a16:creationId xmlns:a16="http://schemas.microsoft.com/office/drawing/2014/main" id="{892EA831-A636-4D71-AF35-6F166F79033F}"/>
                </a:ext>
              </a:extLst>
            </p:cNvPr>
            <p:cNvSpPr/>
            <p:nvPr/>
          </p:nvSpPr>
          <p:spPr>
            <a:xfrm>
              <a:off x="2906640" y="3819600"/>
              <a:ext cx="39384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15</a:t>
              </a:r>
            </a:p>
          </p:txBody>
        </p:sp>
        <p:sp>
          <p:nvSpPr>
            <p:cNvPr id="24" name="Volný tvar: obrazec 23">
              <a:extLst>
                <a:ext uri="{FF2B5EF4-FFF2-40B4-BE49-F238E27FC236}">
                  <a16:creationId xmlns:a16="http://schemas.microsoft.com/office/drawing/2014/main" id="{0171CC73-FCB3-4F3C-9240-272CA74069B4}"/>
                </a:ext>
              </a:extLst>
            </p:cNvPr>
            <p:cNvSpPr/>
            <p:nvPr/>
          </p:nvSpPr>
          <p:spPr>
            <a:xfrm>
              <a:off x="2443320" y="3819600"/>
              <a:ext cx="3934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2</a:t>
              </a:r>
            </a:p>
          </p:txBody>
        </p:sp>
        <p:sp>
          <p:nvSpPr>
            <p:cNvPr id="25" name="Volný tvar: obrazec 24">
              <a:extLst>
                <a:ext uri="{FF2B5EF4-FFF2-40B4-BE49-F238E27FC236}">
                  <a16:creationId xmlns:a16="http://schemas.microsoft.com/office/drawing/2014/main" id="{57119F5B-1A2C-4EE1-857B-A07E93DFAC9B}"/>
                </a:ext>
              </a:extLst>
            </p:cNvPr>
            <p:cNvSpPr/>
            <p:nvPr/>
          </p:nvSpPr>
          <p:spPr>
            <a:xfrm>
              <a:off x="2916359" y="4075200"/>
              <a:ext cx="3934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10</a:t>
              </a:r>
            </a:p>
          </p:txBody>
        </p:sp>
        <p:sp>
          <p:nvSpPr>
            <p:cNvPr id="26" name="Volný tvar: obrazec 25">
              <a:extLst>
                <a:ext uri="{FF2B5EF4-FFF2-40B4-BE49-F238E27FC236}">
                  <a16:creationId xmlns:a16="http://schemas.microsoft.com/office/drawing/2014/main" id="{3C5BC730-FE7A-41BB-A5AB-C2EE864B4357}"/>
                </a:ext>
              </a:extLst>
            </p:cNvPr>
            <p:cNvSpPr/>
            <p:nvPr/>
          </p:nvSpPr>
          <p:spPr>
            <a:xfrm>
              <a:off x="2443320" y="4075200"/>
              <a:ext cx="3934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3</a:t>
              </a:r>
            </a:p>
          </p:txBody>
        </p:sp>
        <p:sp>
          <p:nvSpPr>
            <p:cNvPr id="27" name="Volný tvar: obrazec 26">
              <a:extLst>
                <a:ext uri="{FF2B5EF4-FFF2-40B4-BE49-F238E27FC236}">
                  <a16:creationId xmlns:a16="http://schemas.microsoft.com/office/drawing/2014/main" id="{4E25720D-FBC1-4579-BE2F-F7F04C0CB66E}"/>
                </a:ext>
              </a:extLst>
            </p:cNvPr>
            <p:cNvSpPr/>
            <p:nvPr/>
          </p:nvSpPr>
          <p:spPr>
            <a:xfrm>
              <a:off x="2992320" y="4324320"/>
              <a:ext cx="3952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6</a:t>
              </a:r>
            </a:p>
          </p:txBody>
        </p:sp>
        <p:sp>
          <p:nvSpPr>
            <p:cNvPr id="28" name="Volný tvar: obrazec 27">
              <a:extLst>
                <a:ext uri="{FF2B5EF4-FFF2-40B4-BE49-F238E27FC236}">
                  <a16:creationId xmlns:a16="http://schemas.microsoft.com/office/drawing/2014/main" id="{8F33E945-6866-4794-8EBC-10921392E77C}"/>
                </a:ext>
              </a:extLst>
            </p:cNvPr>
            <p:cNvSpPr/>
            <p:nvPr/>
          </p:nvSpPr>
          <p:spPr>
            <a:xfrm>
              <a:off x="2443320" y="4324320"/>
              <a:ext cx="393480" cy="2570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0">
              <a:noAutofit/>
            </a:bodyPr>
            <a:lstStyle/>
            <a:p>
              <a:pPr marL="0" marR="0" lvl="0" indent="0" rtl="0" hangingPunct="1">
                <a:lnSpc>
                  <a:spcPct val="100000"/>
                </a:lnSpc>
                <a:buNone/>
                <a:tabLst/>
              </a:pPr>
              <a:r>
                <a:rPr lang="en-GB" sz="1200" b="1">
                  <a:solidFill>
                    <a:srgbClr val="00CC00"/>
                  </a:solidFill>
                  <a:latin typeface="Trebuchet MS" pitchFamily="34"/>
                  <a:ea typeface="Arial Unicode MS" pitchFamily="2"/>
                  <a:cs typeface="Tahoma" pitchFamily="2"/>
                </a:rPr>
                <a:t>5</a:t>
              </a:r>
            </a:p>
          </p:txBody>
        </p:sp>
        <p:sp>
          <p:nvSpPr>
            <p:cNvPr id="29" name="Volný tvar: obrazec 28">
              <a:extLst>
                <a:ext uri="{FF2B5EF4-FFF2-40B4-BE49-F238E27FC236}">
                  <a16:creationId xmlns:a16="http://schemas.microsoft.com/office/drawing/2014/main" id="{BE17920A-9BAF-4B4D-9EFA-5104495AC44F}"/>
                </a:ext>
              </a:extLst>
            </p:cNvPr>
            <p:cNvSpPr/>
            <p:nvPr/>
          </p:nvSpPr>
          <p:spPr>
            <a:xfrm>
              <a:off x="1090440" y="3600360"/>
              <a:ext cx="26064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0" name="Volný tvar: obrazec 29">
              <a:extLst>
                <a:ext uri="{FF2B5EF4-FFF2-40B4-BE49-F238E27FC236}">
                  <a16:creationId xmlns:a16="http://schemas.microsoft.com/office/drawing/2014/main" id="{EC219BE5-70B4-404D-8C43-0136DB8DA199}"/>
                </a:ext>
              </a:extLst>
            </p:cNvPr>
            <p:cNvSpPr/>
            <p:nvPr/>
          </p:nvSpPr>
          <p:spPr>
            <a:xfrm>
              <a:off x="2438280" y="3600360"/>
              <a:ext cx="26064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1" name="Volný tvar: obrazec 30">
              <a:extLst>
                <a:ext uri="{FF2B5EF4-FFF2-40B4-BE49-F238E27FC236}">
                  <a16:creationId xmlns:a16="http://schemas.microsoft.com/office/drawing/2014/main" id="{BC0551BD-919A-4D04-9811-D8948F8ADAF7}"/>
                </a:ext>
              </a:extLst>
            </p:cNvPr>
            <p:cNvSpPr/>
            <p:nvPr/>
          </p:nvSpPr>
          <p:spPr>
            <a:xfrm>
              <a:off x="1090440" y="3852720"/>
              <a:ext cx="26064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2" name="Volný tvar: obrazec 31">
              <a:extLst>
                <a:ext uri="{FF2B5EF4-FFF2-40B4-BE49-F238E27FC236}">
                  <a16:creationId xmlns:a16="http://schemas.microsoft.com/office/drawing/2014/main" id="{16C7E695-1D84-47C3-B960-13D52E6D4424}"/>
                </a:ext>
              </a:extLst>
            </p:cNvPr>
            <p:cNvSpPr/>
            <p:nvPr/>
          </p:nvSpPr>
          <p:spPr>
            <a:xfrm>
              <a:off x="2438280" y="3852720"/>
              <a:ext cx="26064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3" name="Volný tvar: obrazec 32">
              <a:extLst>
                <a:ext uri="{FF2B5EF4-FFF2-40B4-BE49-F238E27FC236}">
                  <a16:creationId xmlns:a16="http://schemas.microsoft.com/office/drawing/2014/main" id="{0F34DD67-0851-4F37-98A8-07F5A113FEE2}"/>
                </a:ext>
              </a:extLst>
            </p:cNvPr>
            <p:cNvSpPr/>
            <p:nvPr/>
          </p:nvSpPr>
          <p:spPr>
            <a:xfrm>
              <a:off x="1081080" y="4108320"/>
              <a:ext cx="26028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4" name="Volný tvar: obrazec 33">
              <a:extLst>
                <a:ext uri="{FF2B5EF4-FFF2-40B4-BE49-F238E27FC236}">
                  <a16:creationId xmlns:a16="http://schemas.microsoft.com/office/drawing/2014/main" id="{9F234F04-9E6C-4D66-8B0C-BF3A12ABCFA1}"/>
                </a:ext>
              </a:extLst>
            </p:cNvPr>
            <p:cNvSpPr/>
            <p:nvPr/>
          </p:nvSpPr>
          <p:spPr>
            <a:xfrm>
              <a:off x="2428920" y="4108320"/>
              <a:ext cx="26028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5" name="Volný tvar: obrazec 34">
              <a:extLst>
                <a:ext uri="{FF2B5EF4-FFF2-40B4-BE49-F238E27FC236}">
                  <a16:creationId xmlns:a16="http://schemas.microsoft.com/office/drawing/2014/main" id="{DB5FC148-4803-438F-B595-4573AAA34ADB}"/>
                </a:ext>
              </a:extLst>
            </p:cNvPr>
            <p:cNvSpPr/>
            <p:nvPr/>
          </p:nvSpPr>
          <p:spPr>
            <a:xfrm>
              <a:off x="1671480" y="4105440"/>
              <a:ext cx="26208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6" name="Volný tvar: obrazec 35">
              <a:extLst>
                <a:ext uri="{FF2B5EF4-FFF2-40B4-BE49-F238E27FC236}">
                  <a16:creationId xmlns:a16="http://schemas.microsoft.com/office/drawing/2014/main" id="{32D682EE-501F-42B9-BC91-7B14E3D974E5}"/>
                </a:ext>
              </a:extLst>
            </p:cNvPr>
            <p:cNvSpPr/>
            <p:nvPr/>
          </p:nvSpPr>
          <p:spPr>
            <a:xfrm>
              <a:off x="2987640" y="4359240"/>
              <a:ext cx="262080" cy="1936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noFill/>
            <a:ln w="38160">
              <a:solidFill>
                <a:srgbClr val="FF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cs-CZ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</p:grpSp>
      <p:sp>
        <p:nvSpPr>
          <p:cNvPr id="98" name="Volný tvar: obrazec 97">
            <a:extLst>
              <a:ext uri="{FF2B5EF4-FFF2-40B4-BE49-F238E27FC236}">
                <a16:creationId xmlns:a16="http://schemas.microsoft.com/office/drawing/2014/main" id="{E940EF1C-4C42-469A-8A3E-0C5623E478C3}"/>
              </a:ext>
            </a:extLst>
          </p:cNvPr>
          <p:cNvSpPr/>
          <p:nvPr/>
        </p:nvSpPr>
        <p:spPr>
          <a:xfrm>
            <a:off x="1351081" y="4816924"/>
            <a:ext cx="7358810" cy="93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Zapisujeme:</a:t>
            </a: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D(18, 30) = 6</a:t>
            </a:r>
          </a:p>
        </p:txBody>
      </p:sp>
      <p:sp>
        <p:nvSpPr>
          <p:cNvPr id="99" name="Volný tvar: obrazec 98">
            <a:extLst>
              <a:ext uri="{FF2B5EF4-FFF2-40B4-BE49-F238E27FC236}">
                <a16:creationId xmlns:a16="http://schemas.microsoft.com/office/drawing/2014/main" id="{2FA83123-1E2D-4567-B22D-31173C48DFC5}"/>
              </a:ext>
            </a:extLst>
          </p:cNvPr>
          <p:cNvSpPr/>
          <p:nvPr/>
        </p:nvSpPr>
        <p:spPr>
          <a:xfrm>
            <a:off x="1351081" y="5550604"/>
            <a:ext cx="7358810" cy="93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Čteme:</a:t>
            </a:r>
            <a:r>
              <a:rPr lang="en-GB" sz="24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4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 společný dělitel čísel 18 a 30 je číslo 6.</a:t>
            </a:r>
          </a:p>
        </p:txBody>
      </p:sp>
      <p:sp>
        <p:nvSpPr>
          <p:cNvPr id="104" name="TextovéPole 103">
            <a:extLst>
              <a:ext uri="{FF2B5EF4-FFF2-40B4-BE49-F238E27FC236}">
                <a16:creationId xmlns:a16="http://schemas.microsoft.com/office/drawing/2014/main" id="{9F1A9493-DBE9-429C-88DB-3C532D3B4633}"/>
              </a:ext>
            </a:extLst>
          </p:cNvPr>
          <p:cNvSpPr txBox="1"/>
          <p:nvPr/>
        </p:nvSpPr>
        <p:spPr>
          <a:xfrm>
            <a:off x="1270932" y="3334335"/>
            <a:ext cx="123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DO SEŠITU: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A2FAFF82-6416-4F39-9C5D-48E2A3D76D46}"/>
              </a:ext>
            </a:extLst>
          </p:cNvPr>
          <p:cNvSpPr/>
          <p:nvPr/>
        </p:nvSpPr>
        <p:spPr>
          <a:xfrm>
            <a:off x="1131840" y="116641"/>
            <a:ext cx="835344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Postup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hledání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endParaRPr lang="en-GB" sz="28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C1664BFD-B8F4-4079-9CC8-970312831621}"/>
              </a:ext>
            </a:extLst>
          </p:cNvPr>
          <p:cNvSpPr/>
          <p:nvPr/>
        </p:nvSpPr>
        <p:spPr>
          <a:xfrm>
            <a:off x="1131840" y="584542"/>
            <a:ext cx="8208720" cy="1007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cs-CZ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Při hledání největšího společného dělitele využijeme rozklad na součin prvočísel.</a:t>
            </a:r>
            <a:endParaRPr lang="en-GB" sz="20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EE581824-DEBC-4390-B253-EAFB67025ECC}"/>
              </a:ext>
            </a:extLst>
          </p:cNvPr>
          <p:cNvSpPr/>
          <p:nvPr/>
        </p:nvSpPr>
        <p:spPr>
          <a:xfrm>
            <a:off x="869810" y="1239021"/>
            <a:ext cx="8353440" cy="79020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cs-CZ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je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takové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jehož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rozklad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obsahuje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právě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ta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prvočísla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která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jsou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v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rozkladech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všech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daných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4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14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FFA112DA-4AA8-43AB-BCBC-C5B275E9B066}"/>
              </a:ext>
            </a:extLst>
          </p:cNvPr>
          <p:cNvSpPr/>
          <p:nvPr/>
        </p:nvSpPr>
        <p:spPr>
          <a:xfrm>
            <a:off x="757861" y="1961536"/>
            <a:ext cx="8208720" cy="93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Příklad č. 1: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Najděte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18 a 30.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14B9F4FA-30DB-4AFA-AEDC-940392879DA0}"/>
              </a:ext>
            </a:extLst>
          </p:cNvPr>
          <p:cNvSpPr/>
          <p:nvPr/>
        </p:nvSpPr>
        <p:spPr>
          <a:xfrm>
            <a:off x="1234140" y="4696735"/>
            <a:ext cx="7804749" cy="936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D(18, 30) = 6 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…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18 a 30 je </a:t>
            </a:r>
            <a:r>
              <a:rPr lang="en-GB" sz="1800" b="1" dirty="0" err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1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 6.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830A64FA-CCA9-44B5-B6B6-CC5CB8071CEB}"/>
              </a:ext>
            </a:extLst>
          </p:cNvPr>
          <p:cNvSpPr/>
          <p:nvPr/>
        </p:nvSpPr>
        <p:spPr>
          <a:xfrm>
            <a:off x="990153" y="2559898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18</a:t>
            </a:r>
          </a:p>
        </p:txBody>
      </p:sp>
      <p:sp>
        <p:nvSpPr>
          <p:cNvPr id="8" name="Přímá spojnice 7">
            <a:extLst>
              <a:ext uri="{FF2B5EF4-FFF2-40B4-BE49-F238E27FC236}">
                <a16:creationId xmlns:a16="http://schemas.microsoft.com/office/drawing/2014/main" id="{01D1CEF0-23D2-4C6B-9321-5D8977A901B1}"/>
              </a:ext>
            </a:extLst>
          </p:cNvPr>
          <p:cNvSpPr/>
          <p:nvPr/>
        </p:nvSpPr>
        <p:spPr>
          <a:xfrm>
            <a:off x="1696833" y="2631537"/>
            <a:ext cx="1439" cy="181440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FC9EF861-4F92-44A0-816B-A02FBB938E5B}"/>
              </a:ext>
            </a:extLst>
          </p:cNvPr>
          <p:cNvSpPr/>
          <p:nvPr/>
        </p:nvSpPr>
        <p:spPr>
          <a:xfrm>
            <a:off x="1768112" y="2559898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5E7B9F1A-1ECB-45FF-90B2-65DF1C2EC559}"/>
              </a:ext>
            </a:extLst>
          </p:cNvPr>
          <p:cNvSpPr/>
          <p:nvPr/>
        </p:nvSpPr>
        <p:spPr>
          <a:xfrm>
            <a:off x="1191753" y="2947258"/>
            <a:ext cx="50328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9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BFC7C7F0-569E-436B-BB63-ED02621C02FE}"/>
              </a:ext>
            </a:extLst>
          </p:cNvPr>
          <p:cNvSpPr/>
          <p:nvPr/>
        </p:nvSpPr>
        <p:spPr>
          <a:xfrm>
            <a:off x="1768112" y="2949058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7FBD3FA8-2087-4380-9C7C-5AD3DFE66938}"/>
              </a:ext>
            </a:extLst>
          </p:cNvPr>
          <p:cNvSpPr/>
          <p:nvPr/>
        </p:nvSpPr>
        <p:spPr>
          <a:xfrm>
            <a:off x="1206153" y="3336418"/>
            <a:ext cx="431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5AED3D9C-2A86-4457-8A1D-04EDDBFAC311}"/>
              </a:ext>
            </a:extLst>
          </p:cNvPr>
          <p:cNvSpPr/>
          <p:nvPr/>
        </p:nvSpPr>
        <p:spPr>
          <a:xfrm>
            <a:off x="1782513" y="3336418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7DA377DE-9050-4635-8C33-7DCCFBD9449B}"/>
              </a:ext>
            </a:extLst>
          </p:cNvPr>
          <p:cNvSpPr/>
          <p:nvPr/>
        </p:nvSpPr>
        <p:spPr>
          <a:xfrm>
            <a:off x="1221993" y="3755458"/>
            <a:ext cx="34452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BA34DD26-227F-4E1D-811A-4492DCED87E6}"/>
              </a:ext>
            </a:extLst>
          </p:cNvPr>
          <p:cNvSpPr/>
          <p:nvPr/>
        </p:nvSpPr>
        <p:spPr>
          <a:xfrm>
            <a:off x="1725273" y="2588698"/>
            <a:ext cx="503280" cy="1425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6" name="Volný tvar: obrazec 15">
            <a:extLst>
              <a:ext uri="{FF2B5EF4-FFF2-40B4-BE49-F238E27FC236}">
                <a16:creationId xmlns:a16="http://schemas.microsoft.com/office/drawing/2014/main" id="{B94258BB-9B9B-4D71-BE2A-AF637A294FD3}"/>
              </a:ext>
            </a:extLst>
          </p:cNvPr>
          <p:cNvSpPr/>
          <p:nvPr/>
        </p:nvSpPr>
        <p:spPr>
          <a:xfrm>
            <a:off x="2633192" y="2559898"/>
            <a:ext cx="71928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30</a:t>
            </a:r>
          </a:p>
        </p:txBody>
      </p:sp>
      <p:sp>
        <p:nvSpPr>
          <p:cNvPr id="17" name="Přímá spojnice 16">
            <a:extLst>
              <a:ext uri="{FF2B5EF4-FFF2-40B4-BE49-F238E27FC236}">
                <a16:creationId xmlns:a16="http://schemas.microsoft.com/office/drawing/2014/main" id="{E67BC4A2-08EF-4F2A-A93A-01AA21906D18}"/>
              </a:ext>
            </a:extLst>
          </p:cNvPr>
          <p:cNvSpPr/>
          <p:nvPr/>
        </p:nvSpPr>
        <p:spPr>
          <a:xfrm>
            <a:off x="3352473" y="2631537"/>
            <a:ext cx="1440" cy="181440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8" name="Volný tvar: obrazec 17">
            <a:extLst>
              <a:ext uri="{FF2B5EF4-FFF2-40B4-BE49-F238E27FC236}">
                <a16:creationId xmlns:a16="http://schemas.microsoft.com/office/drawing/2014/main" id="{CF4D5904-4394-4A89-B4B9-3C11FBA3AA9D}"/>
              </a:ext>
            </a:extLst>
          </p:cNvPr>
          <p:cNvSpPr/>
          <p:nvPr/>
        </p:nvSpPr>
        <p:spPr>
          <a:xfrm>
            <a:off x="3423753" y="2559898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9" name="Volný tvar: obrazec 18">
            <a:extLst>
              <a:ext uri="{FF2B5EF4-FFF2-40B4-BE49-F238E27FC236}">
                <a16:creationId xmlns:a16="http://schemas.microsoft.com/office/drawing/2014/main" id="{47324B32-0FE9-4CAF-AF8B-E5FAEF529FC5}"/>
              </a:ext>
            </a:extLst>
          </p:cNvPr>
          <p:cNvSpPr/>
          <p:nvPr/>
        </p:nvSpPr>
        <p:spPr>
          <a:xfrm>
            <a:off x="2646153" y="2947258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15</a:t>
            </a:r>
          </a:p>
        </p:txBody>
      </p:sp>
      <p:sp>
        <p:nvSpPr>
          <p:cNvPr id="20" name="Volný tvar: obrazec 19">
            <a:extLst>
              <a:ext uri="{FF2B5EF4-FFF2-40B4-BE49-F238E27FC236}">
                <a16:creationId xmlns:a16="http://schemas.microsoft.com/office/drawing/2014/main" id="{3FE8CD65-3DB0-4BFA-8266-4A526501B950}"/>
              </a:ext>
            </a:extLst>
          </p:cNvPr>
          <p:cNvSpPr/>
          <p:nvPr/>
        </p:nvSpPr>
        <p:spPr>
          <a:xfrm>
            <a:off x="3423753" y="2949058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21" name="Volný tvar: obrazec 20">
            <a:extLst>
              <a:ext uri="{FF2B5EF4-FFF2-40B4-BE49-F238E27FC236}">
                <a16:creationId xmlns:a16="http://schemas.microsoft.com/office/drawing/2014/main" id="{B842E46F-32E9-4A79-A0B3-1E8F6EE11D2C}"/>
              </a:ext>
            </a:extLst>
          </p:cNvPr>
          <p:cNvSpPr/>
          <p:nvPr/>
        </p:nvSpPr>
        <p:spPr>
          <a:xfrm>
            <a:off x="2861793" y="3336418"/>
            <a:ext cx="432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22" name="Volný tvar: obrazec 21">
            <a:extLst>
              <a:ext uri="{FF2B5EF4-FFF2-40B4-BE49-F238E27FC236}">
                <a16:creationId xmlns:a16="http://schemas.microsoft.com/office/drawing/2014/main" id="{733916F9-A082-4F53-82C0-8508F7601EE3}"/>
              </a:ext>
            </a:extLst>
          </p:cNvPr>
          <p:cNvSpPr/>
          <p:nvPr/>
        </p:nvSpPr>
        <p:spPr>
          <a:xfrm>
            <a:off x="3438153" y="3336418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0C85A0E3-83B7-47E0-B6E5-9A3CAA101999}"/>
              </a:ext>
            </a:extLst>
          </p:cNvPr>
          <p:cNvSpPr/>
          <p:nvPr/>
        </p:nvSpPr>
        <p:spPr>
          <a:xfrm>
            <a:off x="2877633" y="3755458"/>
            <a:ext cx="414360" cy="61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24" name="Volný tvar: obrazec 23">
            <a:extLst>
              <a:ext uri="{FF2B5EF4-FFF2-40B4-BE49-F238E27FC236}">
                <a16:creationId xmlns:a16="http://schemas.microsoft.com/office/drawing/2014/main" id="{0A5B765B-A11D-43B9-A800-F4DEEF8DDA98}"/>
              </a:ext>
            </a:extLst>
          </p:cNvPr>
          <p:cNvSpPr/>
          <p:nvPr/>
        </p:nvSpPr>
        <p:spPr>
          <a:xfrm>
            <a:off x="3380912" y="2588698"/>
            <a:ext cx="503280" cy="1425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5" name="Volný tvar: obrazec 24">
            <a:extLst>
              <a:ext uri="{FF2B5EF4-FFF2-40B4-BE49-F238E27FC236}">
                <a16:creationId xmlns:a16="http://schemas.microsoft.com/office/drawing/2014/main" id="{60DE2DDC-22F5-4035-9AD0-0395AC656F4C}"/>
              </a:ext>
            </a:extLst>
          </p:cNvPr>
          <p:cNvSpPr/>
          <p:nvPr/>
        </p:nvSpPr>
        <p:spPr>
          <a:xfrm>
            <a:off x="4140460" y="2279735"/>
            <a:ext cx="4897440" cy="122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Nyní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zapíšeme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rozklady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vedle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sebe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tak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,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abychom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stejné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číslice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psali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pod </a:t>
            </a:r>
            <a:r>
              <a:rPr lang="en-GB" sz="16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sebe</a:t>
            </a:r>
            <a:r>
              <a:rPr lang="en-GB" sz="16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!</a:t>
            </a:r>
          </a:p>
        </p:txBody>
      </p: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B343E334-4363-48A4-A881-DCFF30EB43B5}"/>
              </a:ext>
            </a:extLst>
          </p:cNvPr>
          <p:cNvSpPr/>
          <p:nvPr/>
        </p:nvSpPr>
        <p:spPr>
          <a:xfrm>
            <a:off x="4155993" y="3513461"/>
            <a:ext cx="396108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 dirty="0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18 = 2 . 3 . 3</a:t>
            </a:r>
          </a:p>
        </p:txBody>
      </p:sp>
      <p:sp>
        <p:nvSpPr>
          <p:cNvPr id="27" name="Volný tvar: obrazec 26">
            <a:extLst>
              <a:ext uri="{FF2B5EF4-FFF2-40B4-BE49-F238E27FC236}">
                <a16:creationId xmlns:a16="http://schemas.microsoft.com/office/drawing/2014/main" id="{0AC5C459-5B83-4CB2-A929-C98C08F4AF57}"/>
              </a:ext>
            </a:extLst>
          </p:cNvPr>
          <p:cNvSpPr/>
          <p:nvPr/>
        </p:nvSpPr>
        <p:spPr>
          <a:xfrm>
            <a:off x="4155993" y="3945101"/>
            <a:ext cx="396108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30 = 2 . 3 .      5</a:t>
            </a:r>
          </a:p>
        </p:txBody>
      </p:sp>
      <p:sp>
        <p:nvSpPr>
          <p:cNvPr id="30" name="Přímá spojnice 29">
            <a:extLst>
              <a:ext uri="{FF2B5EF4-FFF2-40B4-BE49-F238E27FC236}">
                <a16:creationId xmlns:a16="http://schemas.microsoft.com/office/drawing/2014/main" id="{D5860169-1423-46C3-8A17-6280704BC079}"/>
              </a:ext>
            </a:extLst>
          </p:cNvPr>
          <p:cNvSpPr/>
          <p:nvPr/>
        </p:nvSpPr>
        <p:spPr>
          <a:xfrm>
            <a:off x="4213233" y="4507061"/>
            <a:ext cx="2881439" cy="1800"/>
          </a:xfrm>
          <a:prstGeom prst="line">
            <a:avLst/>
          </a:pr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1" name="Volný tvar: obrazec 30">
            <a:extLst>
              <a:ext uri="{FF2B5EF4-FFF2-40B4-BE49-F238E27FC236}">
                <a16:creationId xmlns:a16="http://schemas.microsoft.com/office/drawing/2014/main" id="{66DBF231-740C-4D16-A74C-9EA807BA6807}"/>
              </a:ext>
            </a:extLst>
          </p:cNvPr>
          <p:cNvSpPr/>
          <p:nvPr/>
        </p:nvSpPr>
        <p:spPr>
          <a:xfrm>
            <a:off x="4357593" y="4478621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 =</a:t>
            </a:r>
          </a:p>
        </p:txBody>
      </p:sp>
      <p:sp>
        <p:nvSpPr>
          <p:cNvPr id="32" name="Volný tvar: obrazec 31">
            <a:extLst>
              <a:ext uri="{FF2B5EF4-FFF2-40B4-BE49-F238E27FC236}">
                <a16:creationId xmlns:a16="http://schemas.microsoft.com/office/drawing/2014/main" id="{75FB86F5-12C4-4583-81B5-98375B32691F}"/>
              </a:ext>
            </a:extLst>
          </p:cNvPr>
          <p:cNvSpPr/>
          <p:nvPr/>
        </p:nvSpPr>
        <p:spPr>
          <a:xfrm>
            <a:off x="5005233" y="4478621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2 .</a:t>
            </a:r>
          </a:p>
        </p:txBody>
      </p:sp>
      <p:sp>
        <p:nvSpPr>
          <p:cNvPr id="33" name="Volný tvar: obrazec 32">
            <a:extLst>
              <a:ext uri="{FF2B5EF4-FFF2-40B4-BE49-F238E27FC236}">
                <a16:creationId xmlns:a16="http://schemas.microsoft.com/office/drawing/2014/main" id="{FA92FC61-FC5A-4A4B-A638-E020C2099A88}"/>
              </a:ext>
            </a:extLst>
          </p:cNvPr>
          <p:cNvSpPr/>
          <p:nvPr/>
        </p:nvSpPr>
        <p:spPr>
          <a:xfrm>
            <a:off x="5538753" y="4478621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34" name="Volný tvar: obrazec 33">
            <a:extLst>
              <a:ext uri="{FF2B5EF4-FFF2-40B4-BE49-F238E27FC236}">
                <a16:creationId xmlns:a16="http://schemas.microsoft.com/office/drawing/2014/main" id="{A1913FE8-915C-437B-AD51-0C11624D212D}"/>
              </a:ext>
            </a:extLst>
          </p:cNvPr>
          <p:cNvSpPr/>
          <p:nvPr/>
        </p:nvSpPr>
        <p:spPr>
          <a:xfrm>
            <a:off x="5941953" y="4478621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= 6</a:t>
            </a:r>
          </a:p>
        </p:txBody>
      </p:sp>
      <p:sp>
        <p:nvSpPr>
          <p:cNvPr id="35" name="Volný tvar: obrazec 34">
            <a:extLst>
              <a:ext uri="{FF2B5EF4-FFF2-40B4-BE49-F238E27FC236}">
                <a16:creationId xmlns:a16="http://schemas.microsoft.com/office/drawing/2014/main" id="{EF0A7BC2-CAC7-472D-9AFF-1500B7BE2E59}"/>
              </a:ext>
            </a:extLst>
          </p:cNvPr>
          <p:cNvSpPr/>
          <p:nvPr/>
        </p:nvSpPr>
        <p:spPr>
          <a:xfrm>
            <a:off x="5019633" y="3541901"/>
            <a:ext cx="360359" cy="936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6" name="Volný tvar: obrazec 35">
            <a:extLst>
              <a:ext uri="{FF2B5EF4-FFF2-40B4-BE49-F238E27FC236}">
                <a16:creationId xmlns:a16="http://schemas.microsoft.com/office/drawing/2014/main" id="{EBC3D821-1139-4233-A968-B4B413059DD0}"/>
              </a:ext>
            </a:extLst>
          </p:cNvPr>
          <p:cNvSpPr/>
          <p:nvPr/>
        </p:nvSpPr>
        <p:spPr>
          <a:xfrm>
            <a:off x="5553153" y="3556300"/>
            <a:ext cx="360359" cy="936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4731E264-3773-42F0-AE43-A2DB50C9BBE3}"/>
              </a:ext>
            </a:extLst>
          </p:cNvPr>
          <p:cNvSpPr txBox="1"/>
          <p:nvPr/>
        </p:nvSpPr>
        <p:spPr>
          <a:xfrm>
            <a:off x="1489337" y="1852809"/>
            <a:ext cx="1233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DO SEŠITU: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CBF6E49A-A7CB-478E-A881-0A85A996A201}"/>
              </a:ext>
            </a:extLst>
          </p:cNvPr>
          <p:cNvSpPr txBox="1"/>
          <p:nvPr/>
        </p:nvSpPr>
        <p:spPr>
          <a:xfrm>
            <a:off x="990153" y="5473255"/>
            <a:ext cx="7788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Tento postup hledání největšího společného dělitele je nejběžnější, neznamená to však, že nemůžeš vymyslet postup jiný! Vždy si ověř na řešených příkladech, že Tvůj postup funguje.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E00EA027-8EA7-41DD-8FE2-18B0410A929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180199" y="1125360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5F928026-44D5-4EC2-BD2C-3C2DC7013538}"/>
              </a:ext>
            </a:extLst>
          </p:cNvPr>
          <p:cNvSpPr/>
          <p:nvPr/>
        </p:nvSpPr>
        <p:spPr>
          <a:xfrm>
            <a:off x="885960" y="108360"/>
            <a:ext cx="8353440" cy="5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Postup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hledání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8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8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endParaRPr lang="en-GB" sz="2800" b="1" dirty="0">
              <a:solidFill>
                <a:srgbClr val="284C6A"/>
              </a:solidFill>
              <a:latin typeface="Trebuchet MS" pitchFamily="34"/>
              <a:ea typeface="Arial Unicode MS" pitchFamily="2"/>
              <a:cs typeface="Tahoma" pitchFamily="2"/>
            </a:endParaRPr>
          </a:p>
        </p:txBody>
      </p: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D2BBE7B0-76EF-47B2-A111-3A22C18B96F6}"/>
              </a:ext>
            </a:extLst>
          </p:cNvPr>
          <p:cNvSpPr/>
          <p:nvPr/>
        </p:nvSpPr>
        <p:spPr>
          <a:xfrm>
            <a:off x="611280" y="1052640"/>
            <a:ext cx="820872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Příklad č. 2: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Najděte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společného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dělitele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0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0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24, 36 a 60.</a:t>
            </a:r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B412A5C2-A8C7-4858-8221-3C0AFF11B37C}"/>
              </a:ext>
            </a:extLst>
          </p:cNvPr>
          <p:cNvSpPr/>
          <p:nvPr/>
        </p:nvSpPr>
        <p:spPr>
          <a:xfrm>
            <a:off x="4978260" y="4337568"/>
            <a:ext cx="4140360" cy="12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32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  <a:t>D(24, 36, 60) = 12</a:t>
            </a:r>
            <a:br>
              <a:rPr lang="en-GB" sz="2400" b="1" dirty="0">
                <a:solidFill>
                  <a:srgbClr val="FF0000"/>
                </a:solidFill>
                <a:latin typeface="Trebuchet MS" pitchFamily="34"/>
                <a:ea typeface="Arial Unicode MS" pitchFamily="2"/>
                <a:cs typeface="Tahoma" pitchFamily="2"/>
              </a:rPr>
            </a:b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Největší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společný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dělitel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čísel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24, 36 a 60 je </a:t>
            </a:r>
            <a:r>
              <a:rPr lang="en-GB" sz="2300" b="1" dirty="0" err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číslo</a:t>
            </a:r>
            <a:r>
              <a:rPr lang="en-GB" sz="2300" b="1" dirty="0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 12.</a:t>
            </a: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220BC558-6902-4D57-9580-79C5C113E560}"/>
              </a:ext>
            </a:extLst>
          </p:cNvPr>
          <p:cNvSpPr/>
          <p:nvPr/>
        </p:nvSpPr>
        <p:spPr>
          <a:xfrm>
            <a:off x="684359" y="3949560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24 = 2 . 2 . 2 . 3</a:t>
            </a:r>
          </a:p>
        </p:txBody>
      </p:sp>
      <p:sp>
        <p:nvSpPr>
          <p:cNvPr id="7" name="Volný tvar: obrazec 6">
            <a:extLst>
              <a:ext uri="{FF2B5EF4-FFF2-40B4-BE49-F238E27FC236}">
                <a16:creationId xmlns:a16="http://schemas.microsoft.com/office/drawing/2014/main" id="{D7FEB697-7191-49B4-BB36-01CB8DEDBE33}"/>
              </a:ext>
            </a:extLst>
          </p:cNvPr>
          <p:cNvSpPr/>
          <p:nvPr/>
        </p:nvSpPr>
        <p:spPr>
          <a:xfrm>
            <a:off x="684359" y="4381560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36 = 2 . 2 .      3 . 3</a:t>
            </a:r>
          </a:p>
        </p:txBody>
      </p:sp>
      <p:sp>
        <p:nvSpPr>
          <p:cNvPr id="8" name="Přímá spojnice 7">
            <a:extLst>
              <a:ext uri="{FF2B5EF4-FFF2-40B4-BE49-F238E27FC236}">
                <a16:creationId xmlns:a16="http://schemas.microsoft.com/office/drawing/2014/main" id="{AD1C4758-11FD-49AE-9E1C-A8CC9711383A}"/>
              </a:ext>
            </a:extLst>
          </p:cNvPr>
          <p:cNvSpPr/>
          <p:nvPr/>
        </p:nvSpPr>
        <p:spPr>
          <a:xfrm flipV="1">
            <a:off x="741239" y="5384520"/>
            <a:ext cx="3759481" cy="20520"/>
          </a:xfrm>
          <a:prstGeom prst="line">
            <a:avLst/>
          </a:pr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Volný tvar: obrazec 8">
            <a:extLst>
              <a:ext uri="{FF2B5EF4-FFF2-40B4-BE49-F238E27FC236}">
                <a16:creationId xmlns:a16="http://schemas.microsoft.com/office/drawing/2014/main" id="{75F7EAEB-D7FE-441D-BC76-260E5528951D}"/>
              </a:ext>
            </a:extLst>
          </p:cNvPr>
          <p:cNvSpPr/>
          <p:nvPr/>
        </p:nvSpPr>
        <p:spPr>
          <a:xfrm>
            <a:off x="885960" y="5373720"/>
            <a:ext cx="7347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D =</a:t>
            </a:r>
          </a:p>
        </p:txBody>
      </p: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4BFE44B7-0361-4EC9-9F4F-BEB7D7369D17}"/>
              </a:ext>
            </a:extLst>
          </p:cNvPr>
          <p:cNvSpPr/>
          <p:nvPr/>
        </p:nvSpPr>
        <p:spPr>
          <a:xfrm>
            <a:off x="1533600" y="5373720"/>
            <a:ext cx="73476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2 .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2C6BBAF8-D095-4814-B736-FEBE42E348DE}"/>
              </a:ext>
            </a:extLst>
          </p:cNvPr>
          <p:cNvSpPr/>
          <p:nvPr/>
        </p:nvSpPr>
        <p:spPr>
          <a:xfrm>
            <a:off x="2066760" y="5373720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2 .</a:t>
            </a:r>
          </a:p>
        </p:txBody>
      </p:sp>
      <p:sp>
        <p:nvSpPr>
          <p:cNvPr id="12" name="Volný tvar: obrazec 11">
            <a:extLst>
              <a:ext uri="{FF2B5EF4-FFF2-40B4-BE49-F238E27FC236}">
                <a16:creationId xmlns:a16="http://schemas.microsoft.com/office/drawing/2014/main" id="{143D03B1-44DD-4800-85A9-0D11444F9421}"/>
              </a:ext>
            </a:extLst>
          </p:cNvPr>
          <p:cNvSpPr/>
          <p:nvPr/>
        </p:nvSpPr>
        <p:spPr>
          <a:xfrm>
            <a:off x="3174840" y="5373720"/>
            <a:ext cx="735119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13" name="Volný tvar: obrazec 12">
            <a:extLst>
              <a:ext uri="{FF2B5EF4-FFF2-40B4-BE49-F238E27FC236}">
                <a16:creationId xmlns:a16="http://schemas.microsoft.com/office/drawing/2014/main" id="{F0963B6E-9A76-4623-AF72-C9D59CA0E3D8}"/>
              </a:ext>
            </a:extLst>
          </p:cNvPr>
          <p:cNvSpPr/>
          <p:nvPr/>
        </p:nvSpPr>
        <p:spPr>
          <a:xfrm>
            <a:off x="1547640" y="3992400"/>
            <a:ext cx="360359" cy="1366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Volný tvar: obrazec 13">
            <a:extLst>
              <a:ext uri="{FF2B5EF4-FFF2-40B4-BE49-F238E27FC236}">
                <a16:creationId xmlns:a16="http://schemas.microsoft.com/office/drawing/2014/main" id="{A2A41967-0760-45C3-8D20-2C44F7FEEB0A}"/>
              </a:ext>
            </a:extLst>
          </p:cNvPr>
          <p:cNvSpPr/>
          <p:nvPr/>
        </p:nvSpPr>
        <p:spPr>
          <a:xfrm>
            <a:off x="2095560" y="3990960"/>
            <a:ext cx="360359" cy="1368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5" name="Volný tvar: obrazec 14">
            <a:extLst>
              <a:ext uri="{FF2B5EF4-FFF2-40B4-BE49-F238E27FC236}">
                <a16:creationId xmlns:a16="http://schemas.microsoft.com/office/drawing/2014/main" id="{5F0B03D9-091E-401F-AB1C-C2E3CEB51A60}"/>
              </a:ext>
            </a:extLst>
          </p:cNvPr>
          <p:cNvSpPr/>
          <p:nvPr/>
        </p:nvSpPr>
        <p:spPr>
          <a:xfrm>
            <a:off x="1562040" y="16146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24</a:t>
            </a:r>
          </a:p>
        </p:txBody>
      </p:sp>
      <p:sp>
        <p:nvSpPr>
          <p:cNvPr id="16" name="Přímá spojnice 15">
            <a:extLst>
              <a:ext uri="{FF2B5EF4-FFF2-40B4-BE49-F238E27FC236}">
                <a16:creationId xmlns:a16="http://schemas.microsoft.com/office/drawing/2014/main" id="{4BE447C6-6548-4779-829F-E43B54FCCF0D}"/>
              </a:ext>
            </a:extLst>
          </p:cNvPr>
          <p:cNvSpPr/>
          <p:nvPr/>
        </p:nvSpPr>
        <p:spPr>
          <a:xfrm>
            <a:off x="2254320" y="1685880"/>
            <a:ext cx="1440" cy="218772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7" name="Volný tvar: obrazec 16">
            <a:extLst>
              <a:ext uri="{FF2B5EF4-FFF2-40B4-BE49-F238E27FC236}">
                <a16:creationId xmlns:a16="http://schemas.microsoft.com/office/drawing/2014/main" id="{32C6CFDC-BE23-4B8B-931B-BAB1552D3119}"/>
              </a:ext>
            </a:extLst>
          </p:cNvPr>
          <p:cNvSpPr/>
          <p:nvPr/>
        </p:nvSpPr>
        <p:spPr>
          <a:xfrm>
            <a:off x="2325600" y="16146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18" name="Volný tvar: obrazec 17">
            <a:extLst>
              <a:ext uri="{FF2B5EF4-FFF2-40B4-BE49-F238E27FC236}">
                <a16:creationId xmlns:a16="http://schemas.microsoft.com/office/drawing/2014/main" id="{A88BC2FB-EC5F-4C13-A556-0D14A0DF20C8}"/>
              </a:ext>
            </a:extLst>
          </p:cNvPr>
          <p:cNvSpPr/>
          <p:nvPr/>
        </p:nvSpPr>
        <p:spPr>
          <a:xfrm>
            <a:off x="1547640" y="2001960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12</a:t>
            </a:r>
          </a:p>
        </p:txBody>
      </p:sp>
      <p:sp>
        <p:nvSpPr>
          <p:cNvPr id="19" name="Volný tvar: obrazec 18">
            <a:extLst>
              <a:ext uri="{FF2B5EF4-FFF2-40B4-BE49-F238E27FC236}">
                <a16:creationId xmlns:a16="http://schemas.microsoft.com/office/drawing/2014/main" id="{16B9885A-CFD1-4B92-96C9-FC9E7DF1D11F}"/>
              </a:ext>
            </a:extLst>
          </p:cNvPr>
          <p:cNvSpPr/>
          <p:nvPr/>
        </p:nvSpPr>
        <p:spPr>
          <a:xfrm>
            <a:off x="2325600" y="2003399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20" name="Volný tvar: obrazec 19">
            <a:extLst>
              <a:ext uri="{FF2B5EF4-FFF2-40B4-BE49-F238E27FC236}">
                <a16:creationId xmlns:a16="http://schemas.microsoft.com/office/drawing/2014/main" id="{2AE7A22D-FC94-408A-BF4F-93A74F932370}"/>
              </a:ext>
            </a:extLst>
          </p:cNvPr>
          <p:cNvSpPr/>
          <p:nvPr/>
        </p:nvSpPr>
        <p:spPr>
          <a:xfrm>
            <a:off x="1763640" y="2390760"/>
            <a:ext cx="432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6</a:t>
            </a:r>
          </a:p>
        </p:txBody>
      </p:sp>
      <p:sp>
        <p:nvSpPr>
          <p:cNvPr id="21" name="Volný tvar: obrazec 20">
            <a:extLst>
              <a:ext uri="{FF2B5EF4-FFF2-40B4-BE49-F238E27FC236}">
                <a16:creationId xmlns:a16="http://schemas.microsoft.com/office/drawing/2014/main" id="{66BC3859-6A81-468B-AC6F-725D5136D26F}"/>
              </a:ext>
            </a:extLst>
          </p:cNvPr>
          <p:cNvSpPr/>
          <p:nvPr/>
        </p:nvSpPr>
        <p:spPr>
          <a:xfrm>
            <a:off x="2340000" y="23907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22" name="Volný tvar: obrazec 21">
            <a:extLst>
              <a:ext uri="{FF2B5EF4-FFF2-40B4-BE49-F238E27FC236}">
                <a16:creationId xmlns:a16="http://schemas.microsoft.com/office/drawing/2014/main" id="{11171A9B-2FF3-4F2C-AE5E-456DCA41C750}"/>
              </a:ext>
            </a:extLst>
          </p:cNvPr>
          <p:cNvSpPr/>
          <p:nvPr/>
        </p:nvSpPr>
        <p:spPr>
          <a:xfrm>
            <a:off x="1763640" y="2809800"/>
            <a:ext cx="48888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2A308F97-2BBA-4598-9223-E306DA82044E}"/>
              </a:ext>
            </a:extLst>
          </p:cNvPr>
          <p:cNvSpPr/>
          <p:nvPr/>
        </p:nvSpPr>
        <p:spPr>
          <a:xfrm>
            <a:off x="2340000" y="28098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24" name="Volný tvar: obrazec 23">
            <a:extLst>
              <a:ext uri="{FF2B5EF4-FFF2-40B4-BE49-F238E27FC236}">
                <a16:creationId xmlns:a16="http://schemas.microsoft.com/office/drawing/2014/main" id="{6FBE733A-299F-4AE2-8F60-8141FAED9B9C}"/>
              </a:ext>
            </a:extLst>
          </p:cNvPr>
          <p:cNvSpPr/>
          <p:nvPr/>
        </p:nvSpPr>
        <p:spPr>
          <a:xfrm>
            <a:off x="1778040" y="31971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25" name="Volný tvar: obrazec 24">
            <a:extLst>
              <a:ext uri="{FF2B5EF4-FFF2-40B4-BE49-F238E27FC236}">
                <a16:creationId xmlns:a16="http://schemas.microsoft.com/office/drawing/2014/main" id="{984042A0-D049-479B-8B8A-7E12F46760B7}"/>
              </a:ext>
            </a:extLst>
          </p:cNvPr>
          <p:cNvSpPr/>
          <p:nvPr/>
        </p:nvSpPr>
        <p:spPr>
          <a:xfrm>
            <a:off x="2282760" y="1643039"/>
            <a:ext cx="503280" cy="1857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9B7CF89D-24BE-448F-82A1-32EA20BADB76}"/>
              </a:ext>
            </a:extLst>
          </p:cNvPr>
          <p:cNvSpPr/>
          <p:nvPr/>
        </p:nvSpPr>
        <p:spPr>
          <a:xfrm>
            <a:off x="3490919" y="16146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36</a:t>
            </a:r>
          </a:p>
        </p:txBody>
      </p:sp>
      <p:sp>
        <p:nvSpPr>
          <p:cNvPr id="27" name="Přímá spojnice 26">
            <a:extLst>
              <a:ext uri="{FF2B5EF4-FFF2-40B4-BE49-F238E27FC236}">
                <a16:creationId xmlns:a16="http://schemas.microsoft.com/office/drawing/2014/main" id="{AA9BAE7B-D2CD-43F2-A046-6706E8FD97DA}"/>
              </a:ext>
            </a:extLst>
          </p:cNvPr>
          <p:cNvSpPr/>
          <p:nvPr/>
        </p:nvSpPr>
        <p:spPr>
          <a:xfrm>
            <a:off x="4197240" y="1685880"/>
            <a:ext cx="1800" cy="218772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8" name="Volný tvar: obrazec 27">
            <a:extLst>
              <a:ext uri="{FF2B5EF4-FFF2-40B4-BE49-F238E27FC236}">
                <a16:creationId xmlns:a16="http://schemas.microsoft.com/office/drawing/2014/main" id="{2F3FF731-E304-466A-A70A-655CA2D5C546}"/>
              </a:ext>
            </a:extLst>
          </p:cNvPr>
          <p:cNvSpPr/>
          <p:nvPr/>
        </p:nvSpPr>
        <p:spPr>
          <a:xfrm>
            <a:off x="4268880" y="16146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29" name="Volný tvar: obrazec 28">
            <a:extLst>
              <a:ext uri="{FF2B5EF4-FFF2-40B4-BE49-F238E27FC236}">
                <a16:creationId xmlns:a16="http://schemas.microsoft.com/office/drawing/2014/main" id="{230D7674-8371-4CC8-AD2D-293AACAD65D3}"/>
              </a:ext>
            </a:extLst>
          </p:cNvPr>
          <p:cNvSpPr/>
          <p:nvPr/>
        </p:nvSpPr>
        <p:spPr>
          <a:xfrm>
            <a:off x="3490919" y="20019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18</a:t>
            </a:r>
          </a:p>
        </p:txBody>
      </p:sp>
      <p:sp>
        <p:nvSpPr>
          <p:cNvPr id="30" name="Volný tvar: obrazec 29">
            <a:extLst>
              <a:ext uri="{FF2B5EF4-FFF2-40B4-BE49-F238E27FC236}">
                <a16:creationId xmlns:a16="http://schemas.microsoft.com/office/drawing/2014/main" id="{18D95490-04AD-4837-B9FC-1B463834CF15}"/>
              </a:ext>
            </a:extLst>
          </p:cNvPr>
          <p:cNvSpPr/>
          <p:nvPr/>
        </p:nvSpPr>
        <p:spPr>
          <a:xfrm>
            <a:off x="4268880" y="2003399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31" name="Volný tvar: obrazec 30">
            <a:extLst>
              <a:ext uri="{FF2B5EF4-FFF2-40B4-BE49-F238E27FC236}">
                <a16:creationId xmlns:a16="http://schemas.microsoft.com/office/drawing/2014/main" id="{8DC229EB-0FD6-4425-AEFA-C01523DE34A5}"/>
              </a:ext>
            </a:extLst>
          </p:cNvPr>
          <p:cNvSpPr/>
          <p:nvPr/>
        </p:nvSpPr>
        <p:spPr>
          <a:xfrm>
            <a:off x="3678119" y="2390760"/>
            <a:ext cx="432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9</a:t>
            </a:r>
          </a:p>
        </p:txBody>
      </p:sp>
      <p:sp>
        <p:nvSpPr>
          <p:cNvPr id="32" name="Volný tvar: obrazec 31">
            <a:extLst>
              <a:ext uri="{FF2B5EF4-FFF2-40B4-BE49-F238E27FC236}">
                <a16:creationId xmlns:a16="http://schemas.microsoft.com/office/drawing/2014/main" id="{39AF3206-7077-42E9-B5EA-1D89EDE69ECF}"/>
              </a:ext>
            </a:extLst>
          </p:cNvPr>
          <p:cNvSpPr/>
          <p:nvPr/>
        </p:nvSpPr>
        <p:spPr>
          <a:xfrm>
            <a:off x="4282920" y="2390760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33" name="Volný tvar: obrazec 32">
            <a:extLst>
              <a:ext uri="{FF2B5EF4-FFF2-40B4-BE49-F238E27FC236}">
                <a16:creationId xmlns:a16="http://schemas.microsoft.com/office/drawing/2014/main" id="{82C0CFE5-88D1-4853-AECA-BC53D30E2256}"/>
              </a:ext>
            </a:extLst>
          </p:cNvPr>
          <p:cNvSpPr/>
          <p:nvPr/>
        </p:nvSpPr>
        <p:spPr>
          <a:xfrm>
            <a:off x="3720960" y="2809800"/>
            <a:ext cx="34632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34" name="Volný tvar: obrazec 33">
            <a:extLst>
              <a:ext uri="{FF2B5EF4-FFF2-40B4-BE49-F238E27FC236}">
                <a16:creationId xmlns:a16="http://schemas.microsoft.com/office/drawing/2014/main" id="{F003E390-9278-43D4-8042-9C3CCDD409F4}"/>
              </a:ext>
            </a:extLst>
          </p:cNvPr>
          <p:cNvSpPr/>
          <p:nvPr/>
        </p:nvSpPr>
        <p:spPr>
          <a:xfrm>
            <a:off x="4282920" y="2809800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35" name="Volný tvar: obrazec 34">
            <a:extLst>
              <a:ext uri="{FF2B5EF4-FFF2-40B4-BE49-F238E27FC236}">
                <a16:creationId xmlns:a16="http://schemas.microsoft.com/office/drawing/2014/main" id="{5DF6B324-C646-4716-BD40-57D16BF99547}"/>
              </a:ext>
            </a:extLst>
          </p:cNvPr>
          <p:cNvSpPr/>
          <p:nvPr/>
        </p:nvSpPr>
        <p:spPr>
          <a:xfrm>
            <a:off x="3720960" y="3197160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36" name="Volný tvar: obrazec 35">
            <a:extLst>
              <a:ext uri="{FF2B5EF4-FFF2-40B4-BE49-F238E27FC236}">
                <a16:creationId xmlns:a16="http://schemas.microsoft.com/office/drawing/2014/main" id="{B44EB3E8-DEB0-4EC1-AB13-56BF90C39C5C}"/>
              </a:ext>
            </a:extLst>
          </p:cNvPr>
          <p:cNvSpPr/>
          <p:nvPr/>
        </p:nvSpPr>
        <p:spPr>
          <a:xfrm>
            <a:off x="4226040" y="1643039"/>
            <a:ext cx="503280" cy="1857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7" name="Volný tvar: obrazec 36">
            <a:extLst>
              <a:ext uri="{FF2B5EF4-FFF2-40B4-BE49-F238E27FC236}">
                <a16:creationId xmlns:a16="http://schemas.microsoft.com/office/drawing/2014/main" id="{3B086E85-7D1F-4A94-A848-FA4D83276EBF}"/>
              </a:ext>
            </a:extLst>
          </p:cNvPr>
          <p:cNvSpPr/>
          <p:nvPr/>
        </p:nvSpPr>
        <p:spPr>
          <a:xfrm>
            <a:off x="5506920" y="1614600"/>
            <a:ext cx="720719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60</a:t>
            </a:r>
          </a:p>
        </p:txBody>
      </p:sp>
      <p:sp>
        <p:nvSpPr>
          <p:cNvPr id="38" name="Přímá spojnice 37">
            <a:extLst>
              <a:ext uri="{FF2B5EF4-FFF2-40B4-BE49-F238E27FC236}">
                <a16:creationId xmlns:a16="http://schemas.microsoft.com/office/drawing/2014/main" id="{1794AB8F-A571-4ED2-BE4C-1CC2522F8A86}"/>
              </a:ext>
            </a:extLst>
          </p:cNvPr>
          <p:cNvSpPr/>
          <p:nvPr/>
        </p:nvSpPr>
        <p:spPr>
          <a:xfrm>
            <a:off x="6213599" y="1685880"/>
            <a:ext cx="1441" cy="2179799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9" name="Volný tvar: obrazec 38">
            <a:extLst>
              <a:ext uri="{FF2B5EF4-FFF2-40B4-BE49-F238E27FC236}">
                <a16:creationId xmlns:a16="http://schemas.microsoft.com/office/drawing/2014/main" id="{C7AAB4CF-26E4-4A91-8047-3104600AB322}"/>
              </a:ext>
            </a:extLst>
          </p:cNvPr>
          <p:cNvSpPr/>
          <p:nvPr/>
        </p:nvSpPr>
        <p:spPr>
          <a:xfrm>
            <a:off x="6284879" y="16146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40" name="Volný tvar: obrazec 39">
            <a:extLst>
              <a:ext uri="{FF2B5EF4-FFF2-40B4-BE49-F238E27FC236}">
                <a16:creationId xmlns:a16="http://schemas.microsoft.com/office/drawing/2014/main" id="{37BE1E38-1603-4945-94C6-512E775848AB}"/>
              </a:ext>
            </a:extLst>
          </p:cNvPr>
          <p:cNvSpPr/>
          <p:nvPr/>
        </p:nvSpPr>
        <p:spPr>
          <a:xfrm>
            <a:off x="5506920" y="20019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30</a:t>
            </a:r>
          </a:p>
        </p:txBody>
      </p:sp>
      <p:sp>
        <p:nvSpPr>
          <p:cNvPr id="41" name="Volný tvar: obrazec 40">
            <a:extLst>
              <a:ext uri="{FF2B5EF4-FFF2-40B4-BE49-F238E27FC236}">
                <a16:creationId xmlns:a16="http://schemas.microsoft.com/office/drawing/2014/main" id="{855E6AFC-2AD6-4435-9A98-7772BA5F8E67}"/>
              </a:ext>
            </a:extLst>
          </p:cNvPr>
          <p:cNvSpPr/>
          <p:nvPr/>
        </p:nvSpPr>
        <p:spPr>
          <a:xfrm>
            <a:off x="6284879" y="2003399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2</a:t>
            </a:r>
          </a:p>
        </p:txBody>
      </p:sp>
      <p:sp>
        <p:nvSpPr>
          <p:cNvPr id="42" name="Volný tvar: obrazec 41">
            <a:extLst>
              <a:ext uri="{FF2B5EF4-FFF2-40B4-BE49-F238E27FC236}">
                <a16:creationId xmlns:a16="http://schemas.microsoft.com/office/drawing/2014/main" id="{9F800D72-D83A-42AB-98C8-E56EC69213D8}"/>
              </a:ext>
            </a:extLst>
          </p:cNvPr>
          <p:cNvSpPr/>
          <p:nvPr/>
        </p:nvSpPr>
        <p:spPr>
          <a:xfrm>
            <a:off x="5506920" y="23907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15</a:t>
            </a:r>
          </a:p>
        </p:txBody>
      </p:sp>
      <p:sp>
        <p:nvSpPr>
          <p:cNvPr id="43" name="Volný tvar: obrazec 42">
            <a:extLst>
              <a:ext uri="{FF2B5EF4-FFF2-40B4-BE49-F238E27FC236}">
                <a16:creationId xmlns:a16="http://schemas.microsoft.com/office/drawing/2014/main" id="{7CA954FD-2E7E-41A7-89E4-B4CCB8195DE2}"/>
              </a:ext>
            </a:extLst>
          </p:cNvPr>
          <p:cNvSpPr/>
          <p:nvPr/>
        </p:nvSpPr>
        <p:spPr>
          <a:xfrm>
            <a:off x="6299279" y="239076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3</a:t>
            </a:r>
          </a:p>
        </p:txBody>
      </p:sp>
      <p:sp>
        <p:nvSpPr>
          <p:cNvPr id="44" name="Volný tvar: obrazec 43">
            <a:extLst>
              <a:ext uri="{FF2B5EF4-FFF2-40B4-BE49-F238E27FC236}">
                <a16:creationId xmlns:a16="http://schemas.microsoft.com/office/drawing/2014/main" id="{E66F0AAF-3EB1-499D-A34B-25DF8A042627}"/>
              </a:ext>
            </a:extLst>
          </p:cNvPr>
          <p:cNvSpPr/>
          <p:nvPr/>
        </p:nvSpPr>
        <p:spPr>
          <a:xfrm>
            <a:off x="5708520" y="2809800"/>
            <a:ext cx="4176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45" name="Volný tvar: obrazec 44">
            <a:extLst>
              <a:ext uri="{FF2B5EF4-FFF2-40B4-BE49-F238E27FC236}">
                <a16:creationId xmlns:a16="http://schemas.microsoft.com/office/drawing/2014/main" id="{F0E8BAD8-0FBF-40A1-B032-D0058507ABD5}"/>
              </a:ext>
            </a:extLst>
          </p:cNvPr>
          <p:cNvSpPr/>
          <p:nvPr/>
        </p:nvSpPr>
        <p:spPr>
          <a:xfrm>
            <a:off x="6299279" y="2809800"/>
            <a:ext cx="64764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5</a:t>
            </a:r>
          </a:p>
        </p:txBody>
      </p:sp>
      <p:sp>
        <p:nvSpPr>
          <p:cNvPr id="46" name="Volný tvar: obrazec 45">
            <a:extLst>
              <a:ext uri="{FF2B5EF4-FFF2-40B4-BE49-F238E27FC236}">
                <a16:creationId xmlns:a16="http://schemas.microsoft.com/office/drawing/2014/main" id="{55A68F69-D3D4-4558-920E-AC9AA7FE6368}"/>
              </a:ext>
            </a:extLst>
          </p:cNvPr>
          <p:cNvSpPr/>
          <p:nvPr/>
        </p:nvSpPr>
        <p:spPr>
          <a:xfrm>
            <a:off x="5708520" y="3197160"/>
            <a:ext cx="648000" cy="7207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284C6A"/>
                </a:solidFill>
                <a:latin typeface="Trebuchet MS" pitchFamily="34"/>
                <a:ea typeface="Arial Unicode MS" pitchFamily="2"/>
                <a:cs typeface="Tahoma" pitchFamily="2"/>
              </a:rPr>
              <a:t>1</a:t>
            </a:r>
          </a:p>
        </p:txBody>
      </p:sp>
      <p:sp>
        <p:nvSpPr>
          <p:cNvPr id="47" name="Volný tvar: obrazec 46">
            <a:extLst>
              <a:ext uri="{FF2B5EF4-FFF2-40B4-BE49-F238E27FC236}">
                <a16:creationId xmlns:a16="http://schemas.microsoft.com/office/drawing/2014/main" id="{C4EAEC5F-04F0-4E63-AAC0-6323330B03C3}"/>
              </a:ext>
            </a:extLst>
          </p:cNvPr>
          <p:cNvSpPr/>
          <p:nvPr/>
        </p:nvSpPr>
        <p:spPr>
          <a:xfrm>
            <a:off x="6242040" y="1643039"/>
            <a:ext cx="503280" cy="18572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00CC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8" name="Volný tvar: obrazec 47">
            <a:extLst>
              <a:ext uri="{FF2B5EF4-FFF2-40B4-BE49-F238E27FC236}">
                <a16:creationId xmlns:a16="http://schemas.microsoft.com/office/drawing/2014/main" id="{8611C79D-42C6-4308-BA0F-46E0F8F3E1EE}"/>
              </a:ext>
            </a:extLst>
          </p:cNvPr>
          <p:cNvSpPr/>
          <p:nvPr/>
        </p:nvSpPr>
        <p:spPr>
          <a:xfrm>
            <a:off x="684359" y="4813200"/>
            <a:ext cx="396072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60 = 2 . 2 .      3 .     5</a:t>
            </a:r>
          </a:p>
        </p:txBody>
      </p:sp>
      <p:sp>
        <p:nvSpPr>
          <p:cNvPr id="49" name="Volný tvar: obrazec 48">
            <a:extLst>
              <a:ext uri="{FF2B5EF4-FFF2-40B4-BE49-F238E27FC236}">
                <a16:creationId xmlns:a16="http://schemas.microsoft.com/office/drawing/2014/main" id="{8ABF9211-8EF9-4D4A-B15E-F37D96F7B240}"/>
              </a:ext>
            </a:extLst>
          </p:cNvPr>
          <p:cNvSpPr/>
          <p:nvPr/>
        </p:nvSpPr>
        <p:spPr>
          <a:xfrm>
            <a:off x="3189240" y="3992400"/>
            <a:ext cx="360359" cy="13687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8440">
            <a:solidFill>
              <a:srgbClr val="FF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cs-CZ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0" name="Volný tvar: obrazec 49">
            <a:extLst>
              <a:ext uri="{FF2B5EF4-FFF2-40B4-BE49-F238E27FC236}">
                <a16:creationId xmlns:a16="http://schemas.microsoft.com/office/drawing/2014/main" id="{920A8785-4D18-42B1-A9C5-E6E7F2CBE325}"/>
              </a:ext>
            </a:extLst>
          </p:cNvPr>
          <p:cNvSpPr/>
          <p:nvPr/>
        </p:nvSpPr>
        <p:spPr>
          <a:xfrm>
            <a:off x="3564000" y="5373720"/>
            <a:ext cx="1095480" cy="576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buNone/>
              <a:tabLst/>
            </a:pPr>
            <a:r>
              <a:rPr lang="en-GB" sz="2800" b="1">
                <a:solidFill>
                  <a:srgbClr val="00CC00"/>
                </a:solidFill>
                <a:latin typeface="Trebuchet MS" pitchFamily="34"/>
                <a:ea typeface="Arial Unicode MS" pitchFamily="2"/>
                <a:cs typeface="Tahoma" pitchFamily="2"/>
              </a:rPr>
              <a:t>= 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ulek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1088</Words>
  <Application>Microsoft Office PowerPoint</Application>
  <PresentationFormat>Širokoúhlá obrazovka</PresentationFormat>
  <Paragraphs>241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Výchozí</vt:lpstr>
      <vt:lpstr>Titulek1</vt:lpstr>
      <vt:lpstr>Dělitelnost přirozených čísel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Největší společný dělitel</dc:title>
  <dc:creator>Radomír Macháň</dc:creator>
  <dc:description>Dostupné z Metodického portálu www.rvp.cz, ISSN: 1802-4785, financovaného z ESF a státního rozpočtu ČR. Provozováno Výzkumným ústavem pedagogickým v Praze.</dc:description>
  <cp:lastModifiedBy>Pařízková Ivana</cp:lastModifiedBy>
  <cp:revision>4</cp:revision>
  <dcterms:modified xsi:type="dcterms:W3CDTF">2020-03-12T21:22:48Z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